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26"/>
  </p:notesMasterIdLst>
  <p:sldIdLst>
    <p:sldId id="257" r:id="rId2"/>
    <p:sldId id="272" r:id="rId3"/>
    <p:sldId id="274" r:id="rId4"/>
    <p:sldId id="283" r:id="rId5"/>
    <p:sldId id="285" r:id="rId6"/>
    <p:sldId id="282" r:id="rId7"/>
    <p:sldId id="275" r:id="rId8"/>
    <p:sldId id="286" r:id="rId9"/>
    <p:sldId id="293" r:id="rId10"/>
    <p:sldId id="288" r:id="rId11"/>
    <p:sldId id="289" r:id="rId12"/>
    <p:sldId id="277" r:id="rId13"/>
    <p:sldId id="290" r:id="rId14"/>
    <p:sldId id="291" r:id="rId15"/>
    <p:sldId id="294" r:id="rId16"/>
    <p:sldId id="287" r:id="rId17"/>
    <p:sldId id="278" r:id="rId18"/>
    <p:sldId id="298" r:id="rId19"/>
    <p:sldId id="279" r:id="rId20"/>
    <p:sldId id="295" r:id="rId21"/>
    <p:sldId id="280" r:id="rId22"/>
    <p:sldId id="296" r:id="rId23"/>
    <p:sldId id="281"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mod Gupta" initials="PG" lastIdx="1" clrIdx="0">
    <p:extLst>
      <p:ext uri="{19B8F6BF-5375-455C-9EA6-DF929625EA0E}">
        <p15:presenceInfo xmlns:p15="http://schemas.microsoft.com/office/powerpoint/2012/main" userId="Pramod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D2836"/>
    <a:srgbClr val="F07F09"/>
    <a:srgbClr val="FFFFFF"/>
    <a:srgbClr val="604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69659" autoAdjust="0"/>
  </p:normalViewPr>
  <p:slideViewPr>
    <p:cSldViewPr snapToGrid="0">
      <p:cViewPr varScale="1">
        <p:scale>
          <a:sx n="59" d="100"/>
          <a:sy n="59" d="100"/>
        </p:scale>
        <p:origin x="156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Pramod\LJMU\Interim%20Report\LLM_analysis\Analysis\ground%20truth\W9\w9-chatgpt-gemini-llama27b-llama213b-llama270b-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Pramod\LJMU\Interim%20Report\LLM_analysis\Analysis\ground%20truth\W8\w8-chatgpt-gemini-llama27b-llama213b-llama270b-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Pramod\LJMU\Interim%20Report\LLM_analysis\Analysis\ground%20truth\w2\Analyse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Sheet4!$A$2</c:f>
              <c:strCache>
                <c:ptCount val="1"/>
                <c:pt idx="0">
                  <c:v>W9 Form Extraction</c:v>
                </c:pt>
              </c:strCache>
            </c:strRef>
          </c:tx>
          <c:spPr>
            <a:solidFill>
              <a:schemeClr val="accent1"/>
            </a:solidFill>
            <a:ln>
              <a:noFill/>
            </a:ln>
            <a:effectLst/>
          </c:spPr>
          <c:invertIfNegative val="0"/>
          <c:dLbls>
            <c:dLbl>
              <c:idx val="1"/>
              <c:tx>
                <c:rich>
                  <a:bodyPr/>
                  <a:lstStyle/>
                  <a:p>
                    <a:r>
                      <a:rPr lang="en-US"/>
                      <a:t>65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82A-4884-B184-42630BF7D277}"/>
                </c:ext>
              </c:extLst>
            </c:dLbl>
            <c:dLbl>
              <c:idx val="2"/>
              <c:tx>
                <c:rich>
                  <a:bodyPr/>
                  <a:lstStyle/>
                  <a:p>
                    <a:r>
                      <a:rPr lang="en-US"/>
                      <a:t>51.45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82A-4884-B184-42630BF7D277}"/>
                </c:ext>
              </c:extLst>
            </c:dLbl>
            <c:dLbl>
              <c:idx val="3"/>
              <c:tx>
                <c:rich>
                  <a:bodyPr/>
                  <a:lstStyle/>
                  <a:p>
                    <a:r>
                      <a:rPr lang="en-US"/>
                      <a:t>60.50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82A-4884-B184-42630BF7D277}"/>
                </c:ext>
              </c:extLst>
            </c:dLbl>
            <c:dLbl>
              <c:idx val="4"/>
              <c:tx>
                <c:rich>
                  <a:bodyPr/>
                  <a:lstStyle/>
                  <a:p>
                    <a:r>
                      <a:rPr lang="en-US"/>
                      <a:t>34.94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82A-4884-B184-42630BF7D277}"/>
                </c:ext>
              </c:extLst>
            </c:dLbl>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Sheet4!$B$1:$F$1</c:f>
              <c:strCache>
                <c:ptCount val="5"/>
                <c:pt idx="0">
                  <c:v>chatgpt</c:v>
                </c:pt>
                <c:pt idx="1">
                  <c:v>gemini</c:v>
                </c:pt>
                <c:pt idx="2">
                  <c:v>llama2 70b</c:v>
                </c:pt>
                <c:pt idx="3">
                  <c:v>llama2 13b</c:v>
                </c:pt>
                <c:pt idx="4">
                  <c:v>llama2 7b</c:v>
                </c:pt>
              </c:strCache>
            </c:strRef>
          </c:cat>
          <c:val>
            <c:numRef>
              <c:f>Sheet4!$B$2:$F$2</c:f>
              <c:numCache>
                <c:formatCode>General</c:formatCode>
                <c:ptCount val="5"/>
                <c:pt idx="0">
                  <c:v>68.8</c:v>
                </c:pt>
                <c:pt idx="1">
                  <c:v>65.505605765920023</c:v>
                </c:pt>
                <c:pt idx="2">
                  <c:v>51.454662839219566</c:v>
                </c:pt>
                <c:pt idx="3">
                  <c:v>60.509678647407242</c:v>
                </c:pt>
                <c:pt idx="4">
                  <c:v>34.934616028840729</c:v>
                </c:pt>
              </c:numCache>
            </c:numRef>
          </c:val>
          <c:extLst>
            <c:ext xmlns:c16="http://schemas.microsoft.com/office/drawing/2014/chart" uri="{C3380CC4-5D6E-409C-BE32-E72D297353CC}">
              <c16:uniqueId val="{00000004-582A-4884-B184-42630BF7D277}"/>
            </c:ext>
          </c:extLst>
        </c:ser>
        <c:dLbls>
          <c:dLblPos val="outEnd"/>
          <c:showLegendKey val="0"/>
          <c:showVal val="1"/>
          <c:showCatName val="0"/>
          <c:showSerName val="0"/>
          <c:showPercent val="0"/>
          <c:showBubbleSize val="0"/>
        </c:dLbls>
        <c:gapWidth val="444"/>
        <c:overlap val="-90"/>
        <c:axId val="1414778848"/>
        <c:axId val="1414797568"/>
      </c:barChart>
      <c:catAx>
        <c:axId val="14147788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a:t>LLM Models</a:t>
                </a:r>
              </a:p>
            </c:rich>
          </c:tx>
          <c:layout>
            <c:manualLayout>
              <c:xMode val="edge"/>
              <c:yMode val="edge"/>
              <c:x val="0.46531594640853807"/>
              <c:y val="0.9378244147614853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414797568"/>
        <c:crosses val="autoZero"/>
        <c:auto val="1"/>
        <c:lblAlgn val="ctr"/>
        <c:lblOffset val="100"/>
        <c:noMultiLvlLbl val="0"/>
      </c:catAx>
      <c:valAx>
        <c:axId val="1414797568"/>
        <c:scaling>
          <c:orientation val="minMax"/>
        </c:scaling>
        <c:delete val="1"/>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a:t>Accuracy</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414778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W8 form Accuracy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'[w8-chatgpt-gemini-llama27b-llama213b-llama270b-result.xlsx]Sheet4'!$A$2</c:f>
              <c:strCache>
                <c:ptCount val="1"/>
                <c:pt idx="0">
                  <c:v>W2 form Accuracy </c:v>
                </c:pt>
              </c:strCache>
            </c:strRef>
          </c:tx>
          <c:spPr>
            <a:solidFill>
              <a:schemeClr val="accent1"/>
            </a:solidFill>
            <a:ln>
              <a:noFill/>
            </a:ln>
            <a:effectLst/>
          </c:spPr>
          <c:invertIfNegative val="0"/>
          <c:dLbls>
            <c:dLbl>
              <c:idx val="0"/>
              <c:tx>
                <c:rich>
                  <a:bodyPr/>
                  <a:lstStyle/>
                  <a:p>
                    <a:r>
                      <a:rPr lang="en-US"/>
                      <a:t>79.70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AF1-4B63-935B-0FDD69B64BD2}"/>
                </c:ext>
              </c:extLst>
            </c:dLbl>
            <c:dLbl>
              <c:idx val="1"/>
              <c:tx>
                <c:rich>
                  <a:bodyPr/>
                  <a:lstStyle/>
                  <a:p>
                    <a:r>
                      <a:rPr lang="en-US"/>
                      <a:t>99.51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AF1-4B63-935B-0FDD69B64BD2}"/>
                </c:ext>
              </c:extLst>
            </c:dLbl>
            <c:dLbl>
              <c:idx val="2"/>
              <c:tx>
                <c:rich>
                  <a:bodyPr/>
                  <a:lstStyle/>
                  <a:p>
                    <a:r>
                      <a:rPr lang="en-US"/>
                      <a:t>62.35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AF1-4B63-935B-0FDD69B64BD2}"/>
                </c:ext>
              </c:extLst>
            </c:dLbl>
            <c:dLbl>
              <c:idx val="3"/>
              <c:tx>
                <c:rich>
                  <a:bodyPr/>
                  <a:lstStyle/>
                  <a:p>
                    <a:r>
                      <a:rPr lang="en-US"/>
                      <a:t>17.94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AF1-4B63-935B-0FDD69B64BD2}"/>
                </c:ext>
              </c:extLst>
            </c:dLbl>
            <c:dLbl>
              <c:idx val="4"/>
              <c:tx>
                <c:rich>
                  <a:bodyPr/>
                  <a:lstStyle/>
                  <a:p>
                    <a:r>
                      <a:rPr lang="en-US"/>
                      <a:t>94.22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AF1-4B63-935B-0FDD69B64BD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'[w8-chatgpt-gemini-llama27b-llama213b-llama270b-result.xlsx]Sheet4'!$B$1:$F$1</c:f>
              <c:strCache>
                <c:ptCount val="5"/>
                <c:pt idx="0">
                  <c:v>chatgpt accuracy</c:v>
                </c:pt>
                <c:pt idx="1">
                  <c:v>gemini accuracy</c:v>
                </c:pt>
                <c:pt idx="2">
                  <c:v>llama2 7b accuracy</c:v>
                </c:pt>
                <c:pt idx="3">
                  <c:v>llama2 13b accuracy</c:v>
                </c:pt>
                <c:pt idx="4">
                  <c:v>llama2 70b accuracy</c:v>
                </c:pt>
              </c:strCache>
            </c:strRef>
          </c:cat>
          <c:val>
            <c:numRef>
              <c:f>'[w8-chatgpt-gemini-llama27b-llama213b-llama270b-result.xlsx]Sheet4'!$B$2:$F$2</c:f>
              <c:numCache>
                <c:formatCode>General</c:formatCode>
                <c:ptCount val="5"/>
                <c:pt idx="0">
                  <c:v>79.701880048696708</c:v>
                </c:pt>
                <c:pt idx="1">
                  <c:v>99.513227513227164</c:v>
                </c:pt>
                <c:pt idx="2">
                  <c:v>62.354434306675927</c:v>
                </c:pt>
                <c:pt idx="3">
                  <c:v>17.945541581981225</c:v>
                </c:pt>
                <c:pt idx="4">
                  <c:v>94.229868312737466</c:v>
                </c:pt>
              </c:numCache>
            </c:numRef>
          </c:val>
          <c:extLst>
            <c:ext xmlns:c16="http://schemas.microsoft.com/office/drawing/2014/chart" uri="{C3380CC4-5D6E-409C-BE32-E72D297353CC}">
              <c16:uniqueId val="{00000005-DAF1-4B63-935B-0FDD69B64BD2}"/>
            </c:ext>
          </c:extLst>
        </c:ser>
        <c:dLbls>
          <c:showLegendKey val="0"/>
          <c:showVal val="0"/>
          <c:showCatName val="0"/>
          <c:showSerName val="0"/>
          <c:showPercent val="0"/>
          <c:showBubbleSize val="0"/>
        </c:dLbls>
        <c:gapWidth val="219"/>
        <c:overlap val="-27"/>
        <c:axId val="664170543"/>
        <c:axId val="664190223"/>
      </c:barChart>
      <c:catAx>
        <c:axId val="664170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4190223"/>
        <c:crosses val="autoZero"/>
        <c:auto val="1"/>
        <c:lblAlgn val="ctr"/>
        <c:lblOffset val="100"/>
        <c:noMultiLvlLbl val="0"/>
      </c:catAx>
      <c:valAx>
        <c:axId val="664190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41705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Sheet2!$A$6</c:f>
              <c:strCache>
                <c:ptCount val="1"/>
                <c:pt idx="0">
                  <c:v>W2 Form Extraction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Sheet2!$B$5:$G$5</c:f>
              <c:strCache>
                <c:ptCount val="6"/>
                <c:pt idx="0">
                  <c:v>gemini </c:v>
                </c:pt>
                <c:pt idx="1">
                  <c:v>chatgpt </c:v>
                </c:pt>
                <c:pt idx="2">
                  <c:v>gemini vision</c:v>
                </c:pt>
                <c:pt idx="3">
                  <c:v>llama2 7b </c:v>
                </c:pt>
                <c:pt idx="4">
                  <c:v>llama2 13b</c:v>
                </c:pt>
                <c:pt idx="5">
                  <c:v>llama2 70b</c:v>
                </c:pt>
              </c:strCache>
            </c:strRef>
          </c:cat>
          <c:val>
            <c:numRef>
              <c:f>Sheet2!$B$6:$G$6</c:f>
              <c:numCache>
                <c:formatCode>0</c:formatCode>
                <c:ptCount val="6"/>
                <c:pt idx="0">
                  <c:v>59.983636741628082</c:v>
                </c:pt>
                <c:pt idx="1">
                  <c:v>90.81481481481481</c:v>
                </c:pt>
                <c:pt idx="2">
                  <c:v>58.130388566187413</c:v>
                </c:pt>
                <c:pt idx="3">
                  <c:v>58.94</c:v>
                </c:pt>
                <c:pt idx="4">
                  <c:v>57.81</c:v>
                </c:pt>
                <c:pt idx="5">
                  <c:v>51.49</c:v>
                </c:pt>
              </c:numCache>
            </c:numRef>
          </c:val>
          <c:extLst>
            <c:ext xmlns:c16="http://schemas.microsoft.com/office/drawing/2014/chart" uri="{C3380CC4-5D6E-409C-BE32-E72D297353CC}">
              <c16:uniqueId val="{00000000-6D0C-4540-82FE-3C8918C4E7AF}"/>
            </c:ext>
          </c:extLst>
        </c:ser>
        <c:dLbls>
          <c:dLblPos val="outEnd"/>
          <c:showLegendKey val="0"/>
          <c:showVal val="1"/>
          <c:showCatName val="0"/>
          <c:showSerName val="0"/>
          <c:showPercent val="0"/>
          <c:showBubbleSize val="0"/>
        </c:dLbls>
        <c:gapWidth val="219"/>
        <c:overlap val="-27"/>
        <c:axId val="24103279"/>
        <c:axId val="24083599"/>
      </c:barChart>
      <c:catAx>
        <c:axId val="241032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LLM Models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083599"/>
        <c:crosses val="autoZero"/>
        <c:auto val="1"/>
        <c:lblAlgn val="ctr"/>
        <c:lblOffset val="100"/>
        <c:noMultiLvlLbl val="0"/>
      </c:catAx>
      <c:valAx>
        <c:axId val="2408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032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5.svg"/></Relationships>
</file>

<file path=ppt/diagrams/_rels/data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5.svg"/></Relationships>
</file>

<file path=ppt/diagrams/_rels/data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7.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8.xml.rels><?xml version="1.0" encoding="UTF-8" standalone="yes"?>
<Relationships xmlns="http://schemas.openxmlformats.org/package/2006/relationships"><Relationship Id="rId1" Type="http://schemas.openxmlformats.org/officeDocument/2006/relationships/hyperlink" Target="https://arxiv.org/search/cs?searchtype=author&amp;query=Touvron,+H"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5.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8.xml.rels><?xml version="1.0" encoding="UTF-8" standalone="yes"?>
<Relationships xmlns="http://schemas.openxmlformats.org/package/2006/relationships"><Relationship Id="rId1" Type="http://schemas.openxmlformats.org/officeDocument/2006/relationships/hyperlink" Target="https://arxiv.org/search/cs?searchtype=author&amp;query=Touvron,+H"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ED29BF-A2C4-4722-8935-14D1E9729E1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34EBF5D-D35D-4700-BF3D-A909C584F942}">
      <dgm:prSet custT="1"/>
      <dgm:spPr/>
      <dgm:t>
        <a:bodyPr/>
        <a:lstStyle/>
        <a:p>
          <a:pPr algn="just">
            <a:lnSpc>
              <a:spcPct val="100000"/>
            </a:lnSpc>
          </a:pPr>
          <a:r>
            <a:rPr lang="en-US" sz="1200" dirty="0"/>
            <a:t>In today's rapidly evolving technological landscape, the accurate extraction of information from documents plays a pivotal role in various domains, particularly in the financial sector</a:t>
          </a:r>
        </a:p>
      </dgm:t>
    </dgm:pt>
    <dgm:pt modelId="{FB539CF3-31EC-4212-A5AE-0A8B6635DEB5}" type="parTrans" cxnId="{A213D9CE-5955-403F-87B4-4AC0F6B32ACC}">
      <dgm:prSet/>
      <dgm:spPr/>
      <dgm:t>
        <a:bodyPr/>
        <a:lstStyle/>
        <a:p>
          <a:endParaRPr lang="en-US"/>
        </a:p>
      </dgm:t>
    </dgm:pt>
    <dgm:pt modelId="{9CF88156-013B-4207-90C0-97A01A5CCB16}" type="sibTrans" cxnId="{A213D9CE-5955-403F-87B4-4AC0F6B32ACC}">
      <dgm:prSet/>
      <dgm:spPr/>
      <dgm:t>
        <a:bodyPr/>
        <a:lstStyle/>
        <a:p>
          <a:endParaRPr lang="en-US"/>
        </a:p>
      </dgm:t>
    </dgm:pt>
    <dgm:pt modelId="{8455F02B-7140-421C-AC5A-6176D7EA9953}">
      <dgm:prSet custT="1"/>
      <dgm:spPr/>
      <dgm:t>
        <a:bodyPr/>
        <a:lstStyle/>
        <a:p>
          <a:pPr algn="just">
            <a:lnSpc>
              <a:spcPct val="100000"/>
            </a:lnSpc>
          </a:pPr>
          <a:r>
            <a:rPr lang="en-US" sz="1200" dirty="0"/>
            <a:t>This presentation delves into a comprehensive evaluation of the efficacy of Large Language Models in document extraction within financial contexts</a:t>
          </a:r>
        </a:p>
      </dgm:t>
    </dgm:pt>
    <dgm:pt modelId="{2085260C-FC18-4930-B279-EA6A57558C26}" type="parTrans" cxnId="{1B4395D5-4895-4095-9869-C9B9A82289F0}">
      <dgm:prSet/>
      <dgm:spPr/>
      <dgm:t>
        <a:bodyPr/>
        <a:lstStyle/>
        <a:p>
          <a:endParaRPr lang="en-US"/>
        </a:p>
      </dgm:t>
    </dgm:pt>
    <dgm:pt modelId="{8DF5E780-9C7D-4382-9851-062DAFFDB0D7}" type="sibTrans" cxnId="{1B4395D5-4895-4095-9869-C9B9A82289F0}">
      <dgm:prSet/>
      <dgm:spPr/>
      <dgm:t>
        <a:bodyPr/>
        <a:lstStyle/>
        <a:p>
          <a:endParaRPr lang="en-US"/>
        </a:p>
      </dgm:t>
    </dgm:pt>
    <dgm:pt modelId="{C2D53FD3-A012-43E0-A70C-8A9EA71C513E}">
      <dgm:prSet custT="1"/>
      <dgm:spPr/>
      <dgm:t>
        <a:bodyPr/>
        <a:lstStyle/>
        <a:p>
          <a:pPr algn="just">
            <a:lnSpc>
              <a:spcPct val="100000"/>
            </a:lnSpc>
          </a:pPr>
          <a:r>
            <a:rPr lang="en-US" sz="1200" dirty="0"/>
            <a:t>By leveraging advanced natural language processing techniques, we aim to shed light on the capabilities and limitations of LLMs in this critical task</a:t>
          </a:r>
        </a:p>
      </dgm:t>
    </dgm:pt>
    <dgm:pt modelId="{7891A478-7C0A-415D-8625-D1926290BA6A}" type="parTrans" cxnId="{97D14402-1FA3-40AC-A3C5-F32E4DD1D411}">
      <dgm:prSet/>
      <dgm:spPr/>
      <dgm:t>
        <a:bodyPr/>
        <a:lstStyle/>
        <a:p>
          <a:endParaRPr lang="en-US"/>
        </a:p>
      </dgm:t>
    </dgm:pt>
    <dgm:pt modelId="{4FBD3897-25F1-49B7-8914-C49F286F6DCD}" type="sibTrans" cxnId="{97D14402-1FA3-40AC-A3C5-F32E4DD1D411}">
      <dgm:prSet/>
      <dgm:spPr/>
      <dgm:t>
        <a:bodyPr/>
        <a:lstStyle/>
        <a:p>
          <a:endParaRPr lang="en-US"/>
        </a:p>
      </dgm:t>
    </dgm:pt>
    <dgm:pt modelId="{CEC16A77-86E7-4B07-845F-A222C8597FDF}" type="pres">
      <dgm:prSet presAssocID="{E0ED29BF-A2C4-4722-8935-14D1E9729E17}" presName="root" presStyleCnt="0">
        <dgm:presLayoutVars>
          <dgm:dir/>
          <dgm:resizeHandles val="exact"/>
        </dgm:presLayoutVars>
      </dgm:prSet>
      <dgm:spPr/>
    </dgm:pt>
    <dgm:pt modelId="{2ABB4011-ADCE-4BB3-B628-B01943EB38B0}" type="pres">
      <dgm:prSet presAssocID="{A34EBF5D-D35D-4700-BF3D-A909C584F942}" presName="compNode" presStyleCnt="0"/>
      <dgm:spPr/>
    </dgm:pt>
    <dgm:pt modelId="{A8175176-4A6F-4F4A-86B9-3B02EA44FA8F}" type="pres">
      <dgm:prSet presAssocID="{A34EBF5D-D35D-4700-BF3D-A909C584F942}" presName="bgRect" presStyleLbl="bgShp" presStyleIdx="0" presStyleCnt="3" custScaleY="111249"/>
      <dgm:spPr/>
    </dgm:pt>
    <dgm:pt modelId="{0A858D58-A7AB-4741-8136-C1F2374B2B1F}" type="pres">
      <dgm:prSet presAssocID="{A34EBF5D-D35D-4700-BF3D-A909C584F9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6C5589F9-A5E1-4CEF-AC23-7F0F98C375E3}" type="pres">
      <dgm:prSet presAssocID="{A34EBF5D-D35D-4700-BF3D-A909C584F942}" presName="spaceRect" presStyleCnt="0"/>
      <dgm:spPr/>
    </dgm:pt>
    <dgm:pt modelId="{615C942F-1907-4669-9817-BBEC45539596}" type="pres">
      <dgm:prSet presAssocID="{A34EBF5D-D35D-4700-BF3D-A909C584F942}" presName="parTx" presStyleLbl="revTx" presStyleIdx="0" presStyleCnt="3">
        <dgm:presLayoutVars>
          <dgm:chMax val="0"/>
          <dgm:chPref val="0"/>
        </dgm:presLayoutVars>
      </dgm:prSet>
      <dgm:spPr/>
    </dgm:pt>
    <dgm:pt modelId="{E3A088B3-6E12-47B5-B926-837857D16AA4}" type="pres">
      <dgm:prSet presAssocID="{9CF88156-013B-4207-90C0-97A01A5CCB16}" presName="sibTrans" presStyleCnt="0"/>
      <dgm:spPr/>
    </dgm:pt>
    <dgm:pt modelId="{C2BD1A7A-D7E4-4E5D-B7E7-F2CD97B167E2}" type="pres">
      <dgm:prSet presAssocID="{8455F02B-7140-421C-AC5A-6176D7EA9953}" presName="compNode" presStyleCnt="0"/>
      <dgm:spPr/>
    </dgm:pt>
    <dgm:pt modelId="{FCC9AAA8-2436-48C7-A46B-8586A5B8B48D}" type="pres">
      <dgm:prSet presAssocID="{8455F02B-7140-421C-AC5A-6176D7EA9953}" presName="bgRect" presStyleLbl="bgShp" presStyleIdx="1" presStyleCnt="3"/>
      <dgm:spPr/>
    </dgm:pt>
    <dgm:pt modelId="{9776D1F5-CA78-41CF-B381-BD3D8401E176}" type="pres">
      <dgm:prSet presAssocID="{8455F02B-7140-421C-AC5A-6176D7EA99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D8A890CF-B06D-4976-B915-AD0F4D1C06E3}" type="pres">
      <dgm:prSet presAssocID="{8455F02B-7140-421C-AC5A-6176D7EA9953}" presName="spaceRect" presStyleCnt="0"/>
      <dgm:spPr/>
    </dgm:pt>
    <dgm:pt modelId="{5B2C5178-709B-440D-B0F9-0F89CC9066EE}" type="pres">
      <dgm:prSet presAssocID="{8455F02B-7140-421C-AC5A-6176D7EA9953}" presName="parTx" presStyleLbl="revTx" presStyleIdx="1" presStyleCnt="3">
        <dgm:presLayoutVars>
          <dgm:chMax val="0"/>
          <dgm:chPref val="0"/>
        </dgm:presLayoutVars>
      </dgm:prSet>
      <dgm:spPr/>
    </dgm:pt>
    <dgm:pt modelId="{BECDD082-998C-4C78-86BD-4F3BC09993C4}" type="pres">
      <dgm:prSet presAssocID="{8DF5E780-9C7D-4382-9851-062DAFFDB0D7}" presName="sibTrans" presStyleCnt="0"/>
      <dgm:spPr/>
    </dgm:pt>
    <dgm:pt modelId="{4E2997D9-3CB4-4075-8264-E58BCE907128}" type="pres">
      <dgm:prSet presAssocID="{C2D53FD3-A012-43E0-A70C-8A9EA71C513E}" presName="compNode" presStyleCnt="0"/>
      <dgm:spPr/>
    </dgm:pt>
    <dgm:pt modelId="{89517182-C307-4FD4-A82B-FF5FF8478B1D}" type="pres">
      <dgm:prSet presAssocID="{C2D53FD3-A012-43E0-A70C-8A9EA71C513E}" presName="bgRect" presStyleLbl="bgShp" presStyleIdx="2" presStyleCnt="3"/>
      <dgm:spPr/>
    </dgm:pt>
    <dgm:pt modelId="{2963A8F1-BA58-4B4F-9355-60B145BF0CE1}" type="pres">
      <dgm:prSet presAssocID="{C2D53FD3-A012-43E0-A70C-8A9EA71C51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47F8386-2C22-48AA-94A8-DC26B9E1F607}" type="pres">
      <dgm:prSet presAssocID="{C2D53FD3-A012-43E0-A70C-8A9EA71C513E}" presName="spaceRect" presStyleCnt="0"/>
      <dgm:spPr/>
    </dgm:pt>
    <dgm:pt modelId="{7826A444-57D4-4996-ACFE-7B3A88076B3C}" type="pres">
      <dgm:prSet presAssocID="{C2D53FD3-A012-43E0-A70C-8A9EA71C513E}" presName="parTx" presStyleLbl="revTx" presStyleIdx="2" presStyleCnt="3">
        <dgm:presLayoutVars>
          <dgm:chMax val="0"/>
          <dgm:chPref val="0"/>
        </dgm:presLayoutVars>
      </dgm:prSet>
      <dgm:spPr/>
    </dgm:pt>
  </dgm:ptLst>
  <dgm:cxnLst>
    <dgm:cxn modelId="{421A3802-070B-475C-969B-530DBE57C56F}" type="presOf" srcId="{C2D53FD3-A012-43E0-A70C-8A9EA71C513E}" destId="{7826A444-57D4-4996-ACFE-7B3A88076B3C}" srcOrd="0" destOrd="0" presId="urn:microsoft.com/office/officeart/2018/2/layout/IconVerticalSolidList"/>
    <dgm:cxn modelId="{97D14402-1FA3-40AC-A3C5-F32E4DD1D411}" srcId="{E0ED29BF-A2C4-4722-8935-14D1E9729E17}" destId="{C2D53FD3-A012-43E0-A70C-8A9EA71C513E}" srcOrd="2" destOrd="0" parTransId="{7891A478-7C0A-415D-8625-D1926290BA6A}" sibTransId="{4FBD3897-25F1-49B7-8914-C49F286F6DCD}"/>
    <dgm:cxn modelId="{654E1108-911D-4012-A975-E887F237565F}" type="presOf" srcId="{8455F02B-7140-421C-AC5A-6176D7EA9953}" destId="{5B2C5178-709B-440D-B0F9-0F89CC9066EE}" srcOrd="0" destOrd="0" presId="urn:microsoft.com/office/officeart/2018/2/layout/IconVerticalSolidList"/>
    <dgm:cxn modelId="{03938B30-2D33-4B46-BBC6-634D7FA9096D}" type="presOf" srcId="{A34EBF5D-D35D-4700-BF3D-A909C584F942}" destId="{615C942F-1907-4669-9817-BBEC45539596}" srcOrd="0" destOrd="0" presId="urn:microsoft.com/office/officeart/2018/2/layout/IconVerticalSolidList"/>
    <dgm:cxn modelId="{27EAF78F-DA9C-48C7-A8D5-5EF0CFEC31CC}" type="presOf" srcId="{E0ED29BF-A2C4-4722-8935-14D1E9729E17}" destId="{CEC16A77-86E7-4B07-845F-A222C8597FDF}" srcOrd="0" destOrd="0" presId="urn:microsoft.com/office/officeart/2018/2/layout/IconVerticalSolidList"/>
    <dgm:cxn modelId="{A213D9CE-5955-403F-87B4-4AC0F6B32ACC}" srcId="{E0ED29BF-A2C4-4722-8935-14D1E9729E17}" destId="{A34EBF5D-D35D-4700-BF3D-A909C584F942}" srcOrd="0" destOrd="0" parTransId="{FB539CF3-31EC-4212-A5AE-0A8B6635DEB5}" sibTransId="{9CF88156-013B-4207-90C0-97A01A5CCB16}"/>
    <dgm:cxn modelId="{1B4395D5-4895-4095-9869-C9B9A82289F0}" srcId="{E0ED29BF-A2C4-4722-8935-14D1E9729E17}" destId="{8455F02B-7140-421C-AC5A-6176D7EA9953}" srcOrd="1" destOrd="0" parTransId="{2085260C-FC18-4930-B279-EA6A57558C26}" sibTransId="{8DF5E780-9C7D-4382-9851-062DAFFDB0D7}"/>
    <dgm:cxn modelId="{E1EEFAD9-6157-4203-A76C-7F8637AD87D4}" type="presParOf" srcId="{CEC16A77-86E7-4B07-845F-A222C8597FDF}" destId="{2ABB4011-ADCE-4BB3-B628-B01943EB38B0}" srcOrd="0" destOrd="0" presId="urn:microsoft.com/office/officeart/2018/2/layout/IconVerticalSolidList"/>
    <dgm:cxn modelId="{072E17D4-50F9-4E97-B8A1-3ADD53425AAE}" type="presParOf" srcId="{2ABB4011-ADCE-4BB3-B628-B01943EB38B0}" destId="{A8175176-4A6F-4F4A-86B9-3B02EA44FA8F}" srcOrd="0" destOrd="0" presId="urn:microsoft.com/office/officeart/2018/2/layout/IconVerticalSolidList"/>
    <dgm:cxn modelId="{0CF23A42-DE42-4168-B3B6-D5D1047A494D}" type="presParOf" srcId="{2ABB4011-ADCE-4BB3-B628-B01943EB38B0}" destId="{0A858D58-A7AB-4741-8136-C1F2374B2B1F}" srcOrd="1" destOrd="0" presId="urn:microsoft.com/office/officeart/2018/2/layout/IconVerticalSolidList"/>
    <dgm:cxn modelId="{DD8B1C57-FB99-4B0E-BE9D-AC63D4EA8965}" type="presParOf" srcId="{2ABB4011-ADCE-4BB3-B628-B01943EB38B0}" destId="{6C5589F9-A5E1-4CEF-AC23-7F0F98C375E3}" srcOrd="2" destOrd="0" presId="urn:microsoft.com/office/officeart/2018/2/layout/IconVerticalSolidList"/>
    <dgm:cxn modelId="{4A71C282-2822-439C-9344-9705C22A7994}" type="presParOf" srcId="{2ABB4011-ADCE-4BB3-B628-B01943EB38B0}" destId="{615C942F-1907-4669-9817-BBEC45539596}" srcOrd="3" destOrd="0" presId="urn:microsoft.com/office/officeart/2018/2/layout/IconVerticalSolidList"/>
    <dgm:cxn modelId="{FD6A491E-D098-4CA0-A99D-10B6E99481E4}" type="presParOf" srcId="{CEC16A77-86E7-4B07-845F-A222C8597FDF}" destId="{E3A088B3-6E12-47B5-B926-837857D16AA4}" srcOrd="1" destOrd="0" presId="urn:microsoft.com/office/officeart/2018/2/layout/IconVerticalSolidList"/>
    <dgm:cxn modelId="{7A8D5ACC-6EE0-49F0-92CD-6E5DF9CACC4E}" type="presParOf" srcId="{CEC16A77-86E7-4B07-845F-A222C8597FDF}" destId="{C2BD1A7A-D7E4-4E5D-B7E7-F2CD97B167E2}" srcOrd="2" destOrd="0" presId="urn:microsoft.com/office/officeart/2018/2/layout/IconVerticalSolidList"/>
    <dgm:cxn modelId="{65C473F9-8CD5-46EE-9F81-F9F1261B2945}" type="presParOf" srcId="{C2BD1A7A-D7E4-4E5D-B7E7-F2CD97B167E2}" destId="{FCC9AAA8-2436-48C7-A46B-8586A5B8B48D}" srcOrd="0" destOrd="0" presId="urn:microsoft.com/office/officeart/2018/2/layout/IconVerticalSolidList"/>
    <dgm:cxn modelId="{CDB7CD34-0590-41A5-AA08-9D66F40AA9C6}" type="presParOf" srcId="{C2BD1A7A-D7E4-4E5D-B7E7-F2CD97B167E2}" destId="{9776D1F5-CA78-41CF-B381-BD3D8401E176}" srcOrd="1" destOrd="0" presId="urn:microsoft.com/office/officeart/2018/2/layout/IconVerticalSolidList"/>
    <dgm:cxn modelId="{C7F1C512-78EF-4DBD-B564-4541299FDE4E}" type="presParOf" srcId="{C2BD1A7A-D7E4-4E5D-B7E7-F2CD97B167E2}" destId="{D8A890CF-B06D-4976-B915-AD0F4D1C06E3}" srcOrd="2" destOrd="0" presId="urn:microsoft.com/office/officeart/2018/2/layout/IconVerticalSolidList"/>
    <dgm:cxn modelId="{E566CC20-7AAB-41EA-9C1D-FD1BDB120541}" type="presParOf" srcId="{C2BD1A7A-D7E4-4E5D-B7E7-F2CD97B167E2}" destId="{5B2C5178-709B-440D-B0F9-0F89CC9066EE}" srcOrd="3" destOrd="0" presId="urn:microsoft.com/office/officeart/2018/2/layout/IconVerticalSolidList"/>
    <dgm:cxn modelId="{0B22ABB0-BA0D-4333-864F-01052CA5A053}" type="presParOf" srcId="{CEC16A77-86E7-4B07-845F-A222C8597FDF}" destId="{BECDD082-998C-4C78-86BD-4F3BC09993C4}" srcOrd="3" destOrd="0" presId="urn:microsoft.com/office/officeart/2018/2/layout/IconVerticalSolidList"/>
    <dgm:cxn modelId="{7C973C44-16BA-4A0C-AEF0-A05420975EF4}" type="presParOf" srcId="{CEC16A77-86E7-4B07-845F-A222C8597FDF}" destId="{4E2997D9-3CB4-4075-8264-E58BCE907128}" srcOrd="4" destOrd="0" presId="urn:microsoft.com/office/officeart/2018/2/layout/IconVerticalSolidList"/>
    <dgm:cxn modelId="{C8E65FB8-F72B-4493-B9C9-5E97B028A205}" type="presParOf" srcId="{4E2997D9-3CB4-4075-8264-E58BCE907128}" destId="{89517182-C307-4FD4-A82B-FF5FF8478B1D}" srcOrd="0" destOrd="0" presId="urn:microsoft.com/office/officeart/2018/2/layout/IconVerticalSolidList"/>
    <dgm:cxn modelId="{DE5734A3-71CC-4F0D-AB4A-4CD0576E0370}" type="presParOf" srcId="{4E2997D9-3CB4-4075-8264-E58BCE907128}" destId="{2963A8F1-BA58-4B4F-9355-60B145BF0CE1}" srcOrd="1" destOrd="0" presId="urn:microsoft.com/office/officeart/2018/2/layout/IconVerticalSolidList"/>
    <dgm:cxn modelId="{DA280F6E-675B-456D-A903-A65BBABD537C}" type="presParOf" srcId="{4E2997D9-3CB4-4075-8264-E58BCE907128}" destId="{147F8386-2C22-48AA-94A8-DC26B9E1F607}" srcOrd="2" destOrd="0" presId="urn:microsoft.com/office/officeart/2018/2/layout/IconVerticalSolidList"/>
    <dgm:cxn modelId="{B4CA1F0E-68EA-4A72-B8C7-B38DB9CADC9C}" type="presParOf" srcId="{4E2997D9-3CB4-4075-8264-E58BCE907128}" destId="{7826A444-57D4-4996-ACFE-7B3A88076B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0FD890-FA4E-43C0-A8FB-8176977737C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C51F0EDF-3956-4082-A02A-77FAFE12C986}">
      <dgm:prSet/>
      <dgm:spPr/>
      <dgm:t>
        <a:bodyPr/>
        <a:lstStyle/>
        <a:p>
          <a:r>
            <a:rPr lang="en-US" dirty="0"/>
            <a:t>Challenges in Prompting</a:t>
          </a:r>
          <a:endParaRPr lang="en-IN" dirty="0"/>
        </a:p>
      </dgm:t>
    </dgm:pt>
    <dgm:pt modelId="{2FEB4B25-7605-4A2A-A154-2948EE8058AA}" type="parTrans" cxnId="{B1D6C77E-685C-47C4-A786-447505B4F7EB}">
      <dgm:prSet/>
      <dgm:spPr/>
      <dgm:t>
        <a:bodyPr/>
        <a:lstStyle/>
        <a:p>
          <a:endParaRPr lang="en-IN"/>
        </a:p>
      </dgm:t>
    </dgm:pt>
    <dgm:pt modelId="{411D10F3-C4AB-4553-A35D-BD9C977F94B4}" type="sibTrans" cxnId="{B1D6C77E-685C-47C4-A786-447505B4F7EB}">
      <dgm:prSet/>
      <dgm:spPr/>
      <dgm:t>
        <a:bodyPr/>
        <a:lstStyle/>
        <a:p>
          <a:endParaRPr lang="en-IN"/>
        </a:p>
      </dgm:t>
    </dgm:pt>
    <dgm:pt modelId="{9E1B06AB-A032-4622-8400-663E2B3FE168}">
      <dgm:prSet/>
      <dgm:spPr/>
      <dgm:t>
        <a:bodyPr/>
        <a:lstStyle/>
        <a:p>
          <a:pPr marL="228600" lvl="1" indent="0" algn="l" defTabSz="1066800">
            <a:lnSpc>
              <a:spcPct val="90000"/>
            </a:lnSpc>
            <a:spcBef>
              <a:spcPct val="0"/>
            </a:spcBef>
            <a:spcAft>
              <a:spcPct val="15000"/>
            </a:spcAft>
          </a:pPr>
          <a:r>
            <a:rPr lang="en-US" sz="2400" kern="1200" dirty="0"/>
            <a:t>   Prompt Design</a:t>
          </a:r>
          <a:endParaRPr lang="en-IN" sz="2400" kern="1200" dirty="0"/>
        </a:p>
      </dgm:t>
    </dgm:pt>
    <dgm:pt modelId="{8740ED15-D2B2-492C-95EE-B745EA36A2B2}" type="parTrans" cxnId="{7675DAC3-05ED-461B-B0DF-8DB559F4E72B}">
      <dgm:prSet/>
      <dgm:spPr/>
      <dgm:t>
        <a:bodyPr/>
        <a:lstStyle/>
        <a:p>
          <a:endParaRPr lang="en-IN"/>
        </a:p>
      </dgm:t>
    </dgm:pt>
    <dgm:pt modelId="{C89CEE89-83A7-45C0-B657-12C31133EEF2}" type="sibTrans" cxnId="{7675DAC3-05ED-461B-B0DF-8DB559F4E72B}">
      <dgm:prSet/>
      <dgm:spPr/>
      <dgm:t>
        <a:bodyPr/>
        <a:lstStyle/>
        <a:p>
          <a:endParaRPr lang="en-IN"/>
        </a:p>
      </dgm:t>
    </dgm:pt>
    <dgm:pt modelId="{2CF88340-8130-4CBB-8FD3-B2F2D68CA253}">
      <dgm:prSet custT="1"/>
      <dgm:spPr/>
      <dgm:t>
        <a:bodyPr/>
        <a:lstStyle/>
        <a:p>
          <a:pPr marL="228600" lvl="1" indent="0" algn="l" defTabSz="1066800">
            <a:lnSpc>
              <a:spcPct val="90000"/>
            </a:lnSpc>
            <a:spcBef>
              <a:spcPct val="0"/>
            </a:spcBef>
            <a:spcAft>
              <a:spcPct val="15000"/>
            </a:spcAft>
          </a:pPr>
          <a:r>
            <a:rPr lang="en-US" sz="2400" kern="1200" dirty="0">
              <a:solidFill>
                <a:prstClr val="black">
                  <a:hueOff val="0"/>
                  <a:satOff val="0"/>
                  <a:lumOff val="0"/>
                  <a:alphaOff val="0"/>
                </a:prstClr>
              </a:solidFill>
              <a:latin typeface="Rockwell" panose="02060603020205020403"/>
              <a:ea typeface="+mn-ea"/>
              <a:cs typeface="+mn-cs"/>
            </a:rPr>
            <a:t>   Striking the Balance Between Clarity and Specificity</a:t>
          </a:r>
          <a:endParaRPr lang="en-IN" sz="2400" kern="1200" dirty="0">
            <a:solidFill>
              <a:prstClr val="black">
                <a:hueOff val="0"/>
                <a:satOff val="0"/>
                <a:lumOff val="0"/>
                <a:alphaOff val="0"/>
              </a:prstClr>
            </a:solidFill>
            <a:latin typeface="Rockwell" panose="02060603020205020403"/>
            <a:ea typeface="+mn-ea"/>
            <a:cs typeface="+mn-cs"/>
          </a:endParaRPr>
        </a:p>
      </dgm:t>
    </dgm:pt>
    <dgm:pt modelId="{B1AAFDFF-74E1-44EF-81C4-83A98AAE53E4}" type="parTrans" cxnId="{D8AD324C-A04B-4E4E-BABE-212A1F1C7F9F}">
      <dgm:prSet/>
      <dgm:spPr/>
      <dgm:t>
        <a:bodyPr/>
        <a:lstStyle/>
        <a:p>
          <a:endParaRPr lang="en-IN"/>
        </a:p>
      </dgm:t>
    </dgm:pt>
    <dgm:pt modelId="{12DC938C-59AE-46C8-8B5D-9DA42D51F45A}" type="sibTrans" cxnId="{D8AD324C-A04B-4E4E-BABE-212A1F1C7F9F}">
      <dgm:prSet/>
      <dgm:spPr/>
      <dgm:t>
        <a:bodyPr/>
        <a:lstStyle/>
        <a:p>
          <a:endParaRPr lang="en-IN"/>
        </a:p>
      </dgm:t>
    </dgm:pt>
    <dgm:pt modelId="{ED57C8BD-ED88-4F89-B3FC-993EA65862CF}">
      <dgm:prSet/>
      <dgm:spPr/>
      <dgm:t>
        <a:bodyPr/>
        <a:lstStyle/>
        <a:p>
          <a:pPr marL="228600" lvl="1" indent="0" algn="l" defTabSz="1066800">
            <a:lnSpc>
              <a:spcPct val="90000"/>
            </a:lnSpc>
            <a:spcBef>
              <a:spcPct val="0"/>
            </a:spcBef>
            <a:spcAft>
              <a:spcPct val="15000"/>
            </a:spcAft>
          </a:pPr>
          <a:r>
            <a:rPr lang="en-US" sz="2400" kern="1200" dirty="0"/>
            <a:t>   Selection of Pre-trained Models</a:t>
          </a:r>
          <a:endParaRPr lang="en-IN" sz="2400" kern="1200" dirty="0"/>
        </a:p>
      </dgm:t>
    </dgm:pt>
    <dgm:pt modelId="{E9C3ED28-1AE9-4E81-B53A-400A907AF700}" type="parTrans" cxnId="{50A23282-1984-43BB-B47D-A9367A5AA6B2}">
      <dgm:prSet/>
      <dgm:spPr/>
      <dgm:t>
        <a:bodyPr/>
        <a:lstStyle/>
        <a:p>
          <a:endParaRPr lang="en-IN"/>
        </a:p>
      </dgm:t>
    </dgm:pt>
    <dgm:pt modelId="{BE0BE946-787F-478E-BE47-B91C9C25EA93}" type="sibTrans" cxnId="{50A23282-1984-43BB-B47D-A9367A5AA6B2}">
      <dgm:prSet/>
      <dgm:spPr/>
      <dgm:t>
        <a:bodyPr/>
        <a:lstStyle/>
        <a:p>
          <a:endParaRPr lang="en-IN"/>
        </a:p>
      </dgm:t>
    </dgm:pt>
    <dgm:pt modelId="{3B96F526-19FB-4C15-9362-767869A6D6D4}">
      <dgm:prSet/>
      <dgm:spPr/>
      <dgm:t>
        <a:bodyPr/>
        <a:lstStyle/>
        <a:p>
          <a:pPr marL="457200" lvl="2" indent="0" algn="l" defTabSz="1066800">
            <a:lnSpc>
              <a:spcPct val="90000"/>
            </a:lnSpc>
            <a:spcBef>
              <a:spcPct val="0"/>
            </a:spcBef>
            <a:spcAft>
              <a:spcPct val="15000"/>
            </a:spcAft>
          </a:pPr>
          <a:r>
            <a:rPr lang="en-IN" sz="2400" kern="1200" dirty="0"/>
            <a:t>   Zero shot leaning</a:t>
          </a:r>
        </a:p>
      </dgm:t>
    </dgm:pt>
    <dgm:pt modelId="{8B6BFFA5-C579-4F1A-B084-51A7190D2CC9}" type="parTrans" cxnId="{676CC2FC-54BD-4B7E-89B3-38393456CFE3}">
      <dgm:prSet/>
      <dgm:spPr/>
      <dgm:t>
        <a:bodyPr/>
        <a:lstStyle/>
        <a:p>
          <a:endParaRPr lang="en-IN"/>
        </a:p>
      </dgm:t>
    </dgm:pt>
    <dgm:pt modelId="{88188055-EBE6-4F32-80BC-9C8DAAAB4ADE}" type="sibTrans" cxnId="{676CC2FC-54BD-4B7E-89B3-38393456CFE3}">
      <dgm:prSet/>
      <dgm:spPr/>
      <dgm:t>
        <a:bodyPr/>
        <a:lstStyle/>
        <a:p>
          <a:endParaRPr lang="en-IN"/>
        </a:p>
      </dgm:t>
    </dgm:pt>
    <dgm:pt modelId="{C1A9C762-4952-46CD-905A-E12C23458972}">
      <dgm:prSet/>
      <dgm:spPr/>
      <dgm:t>
        <a:bodyPr/>
        <a:lstStyle/>
        <a:p>
          <a:pPr marL="457200" lvl="2" indent="0" algn="l" defTabSz="1066800">
            <a:lnSpc>
              <a:spcPct val="90000"/>
            </a:lnSpc>
            <a:spcBef>
              <a:spcPct val="0"/>
            </a:spcBef>
            <a:spcAft>
              <a:spcPct val="15000"/>
            </a:spcAft>
          </a:pPr>
          <a:r>
            <a:rPr lang="en-IN" sz="2400" kern="1200" dirty="0"/>
            <a:t>   One shot leaning</a:t>
          </a:r>
        </a:p>
      </dgm:t>
    </dgm:pt>
    <dgm:pt modelId="{7DACAB8E-E1CA-479E-9785-D4A6D9376017}" type="parTrans" cxnId="{EE5BB606-FEDA-4219-B325-7FAE7BFB84C0}">
      <dgm:prSet/>
      <dgm:spPr/>
      <dgm:t>
        <a:bodyPr/>
        <a:lstStyle/>
        <a:p>
          <a:endParaRPr lang="en-IN"/>
        </a:p>
      </dgm:t>
    </dgm:pt>
    <dgm:pt modelId="{56612BCA-AEA5-477E-942E-F3D36347390E}" type="sibTrans" cxnId="{EE5BB606-FEDA-4219-B325-7FAE7BFB84C0}">
      <dgm:prSet/>
      <dgm:spPr/>
      <dgm:t>
        <a:bodyPr/>
        <a:lstStyle/>
        <a:p>
          <a:endParaRPr lang="en-IN"/>
        </a:p>
      </dgm:t>
    </dgm:pt>
    <dgm:pt modelId="{B61590C1-F903-455E-9E79-E501B2D63B5E}">
      <dgm:prSet/>
      <dgm:spPr/>
      <dgm:t>
        <a:bodyPr/>
        <a:lstStyle/>
        <a:p>
          <a:pPr marL="457200" lvl="2" indent="0" algn="l" defTabSz="1066800">
            <a:lnSpc>
              <a:spcPct val="90000"/>
            </a:lnSpc>
            <a:spcBef>
              <a:spcPct val="0"/>
            </a:spcBef>
            <a:spcAft>
              <a:spcPct val="15000"/>
            </a:spcAft>
          </a:pPr>
          <a:r>
            <a:rPr lang="en-IN" sz="2400" kern="1200" dirty="0"/>
            <a:t>   Few shot leaning</a:t>
          </a:r>
        </a:p>
      </dgm:t>
    </dgm:pt>
    <dgm:pt modelId="{01C9B7E6-BB7C-4EEE-9103-746F988A8597}" type="parTrans" cxnId="{75A9B14B-46CD-4EF5-B358-AD1CE84B6306}">
      <dgm:prSet/>
      <dgm:spPr/>
      <dgm:t>
        <a:bodyPr/>
        <a:lstStyle/>
        <a:p>
          <a:endParaRPr lang="en-IN"/>
        </a:p>
      </dgm:t>
    </dgm:pt>
    <dgm:pt modelId="{F8D92BB0-A699-46D0-A632-19428A56DDAD}" type="sibTrans" cxnId="{75A9B14B-46CD-4EF5-B358-AD1CE84B6306}">
      <dgm:prSet/>
      <dgm:spPr/>
      <dgm:t>
        <a:bodyPr/>
        <a:lstStyle/>
        <a:p>
          <a:endParaRPr lang="en-IN"/>
        </a:p>
      </dgm:t>
    </dgm:pt>
    <dgm:pt modelId="{50406631-77E0-4C42-96B0-EA6A927662CF}">
      <dgm:prSet custT="1"/>
      <dgm:spPr/>
      <dgm:t>
        <a:bodyPr/>
        <a:lstStyle/>
        <a:p>
          <a:pPr marL="228600" lvl="1" indent="0" algn="l" defTabSz="1066800">
            <a:lnSpc>
              <a:spcPct val="90000"/>
            </a:lnSpc>
            <a:spcBef>
              <a:spcPct val="0"/>
            </a:spcBef>
            <a:spcAft>
              <a:spcPct val="15000"/>
            </a:spcAft>
          </a:pPr>
          <a:r>
            <a:rPr lang="en-IN" sz="2400" kern="1200" dirty="0">
              <a:solidFill>
                <a:prstClr val="black">
                  <a:hueOff val="0"/>
                  <a:satOff val="0"/>
                  <a:lumOff val="0"/>
                  <a:alphaOff val="0"/>
                </a:prstClr>
              </a:solidFill>
              <a:latin typeface="Rockwell" panose="02060603020205020403"/>
              <a:ea typeface="+mn-ea"/>
              <a:cs typeface="+mn-cs"/>
            </a:rPr>
            <a:t>   Context Dependence</a:t>
          </a:r>
        </a:p>
      </dgm:t>
    </dgm:pt>
    <dgm:pt modelId="{99F1FFA3-118D-4BD3-972C-6A4BF1FBF454}" type="parTrans" cxnId="{6A82E85B-188A-418D-9FF3-0021E0F691FB}">
      <dgm:prSet/>
      <dgm:spPr/>
      <dgm:t>
        <a:bodyPr/>
        <a:lstStyle/>
        <a:p>
          <a:endParaRPr lang="en-IN"/>
        </a:p>
      </dgm:t>
    </dgm:pt>
    <dgm:pt modelId="{F1373E93-3714-4A04-97EB-CA863B550495}" type="sibTrans" cxnId="{6A82E85B-188A-418D-9FF3-0021E0F691FB}">
      <dgm:prSet/>
      <dgm:spPr/>
      <dgm:t>
        <a:bodyPr/>
        <a:lstStyle/>
        <a:p>
          <a:endParaRPr lang="en-IN"/>
        </a:p>
      </dgm:t>
    </dgm:pt>
    <dgm:pt modelId="{1E465E85-2CAA-47D9-B8E6-037EE64FB042}">
      <dgm:prSet custT="1"/>
      <dgm:spPr/>
      <dgm:t>
        <a:bodyPr/>
        <a:lstStyle/>
        <a:p>
          <a:pPr marL="228600" lvl="1" indent="0" algn="l" defTabSz="1066800">
            <a:lnSpc>
              <a:spcPct val="90000"/>
            </a:lnSpc>
            <a:spcBef>
              <a:spcPct val="0"/>
            </a:spcBef>
            <a:spcAft>
              <a:spcPct val="15000"/>
            </a:spcAft>
          </a:pPr>
          <a:r>
            <a:rPr lang="en-IN" sz="2400" kern="1200" dirty="0">
              <a:solidFill>
                <a:prstClr val="black">
                  <a:hueOff val="0"/>
                  <a:satOff val="0"/>
                  <a:lumOff val="0"/>
                  <a:alphaOff val="0"/>
                </a:prstClr>
              </a:solidFill>
              <a:latin typeface="Rockwell" panose="02060603020205020403"/>
              <a:ea typeface="+mn-ea"/>
              <a:cs typeface="+mn-cs"/>
            </a:rPr>
            <a:t>   Data Bias and Fairness</a:t>
          </a:r>
        </a:p>
      </dgm:t>
    </dgm:pt>
    <dgm:pt modelId="{636F372E-A8A0-4A04-9C8D-231D29C0FBAF}" type="parTrans" cxnId="{79386A83-90D8-4B35-BC01-4ADBD333EEE0}">
      <dgm:prSet/>
      <dgm:spPr/>
      <dgm:t>
        <a:bodyPr/>
        <a:lstStyle/>
        <a:p>
          <a:endParaRPr lang="en-IN"/>
        </a:p>
      </dgm:t>
    </dgm:pt>
    <dgm:pt modelId="{E598C870-A77C-471B-84C0-7E60F20F41EB}" type="sibTrans" cxnId="{79386A83-90D8-4B35-BC01-4ADBD333EEE0}">
      <dgm:prSet/>
      <dgm:spPr/>
      <dgm:t>
        <a:bodyPr/>
        <a:lstStyle/>
        <a:p>
          <a:endParaRPr lang="en-IN"/>
        </a:p>
      </dgm:t>
    </dgm:pt>
    <dgm:pt modelId="{81F2F6BF-5AE3-4106-8B4D-041A9DA41EB5}">
      <dgm:prSet custT="1"/>
      <dgm:spPr/>
      <dgm:t>
        <a:bodyPr/>
        <a:lstStyle/>
        <a:p>
          <a:pPr marL="228600" lvl="1" indent="0" algn="l" defTabSz="1066800">
            <a:lnSpc>
              <a:spcPct val="90000"/>
            </a:lnSpc>
            <a:spcBef>
              <a:spcPct val="0"/>
            </a:spcBef>
            <a:spcAft>
              <a:spcPct val="15000"/>
            </a:spcAft>
          </a:pPr>
          <a:r>
            <a:rPr lang="en-IN" sz="2400" kern="1200" dirty="0">
              <a:solidFill>
                <a:prstClr val="black">
                  <a:hueOff val="0"/>
                  <a:satOff val="0"/>
                  <a:lumOff val="0"/>
                  <a:alphaOff val="0"/>
                </a:prstClr>
              </a:solidFill>
              <a:latin typeface="Rockwell" panose="02060603020205020403"/>
              <a:ea typeface="+mn-ea"/>
              <a:cs typeface="+mn-cs"/>
            </a:rPr>
            <a:t>   Cost Optimization</a:t>
          </a:r>
        </a:p>
      </dgm:t>
    </dgm:pt>
    <dgm:pt modelId="{BF223F42-1960-4C2B-B021-E60E4C8F80AE}" type="parTrans" cxnId="{3B298852-1A7C-4DC7-A17F-E24416D4FD9A}">
      <dgm:prSet/>
      <dgm:spPr/>
      <dgm:t>
        <a:bodyPr/>
        <a:lstStyle/>
        <a:p>
          <a:endParaRPr lang="en-IN"/>
        </a:p>
      </dgm:t>
    </dgm:pt>
    <dgm:pt modelId="{C4D2E635-241D-4620-A138-CA34209A4EAD}" type="sibTrans" cxnId="{3B298852-1A7C-4DC7-A17F-E24416D4FD9A}">
      <dgm:prSet/>
      <dgm:spPr/>
      <dgm:t>
        <a:bodyPr/>
        <a:lstStyle/>
        <a:p>
          <a:endParaRPr lang="en-IN"/>
        </a:p>
      </dgm:t>
    </dgm:pt>
    <dgm:pt modelId="{4A633B68-1976-4077-A082-6FE71A8547C6}">
      <dgm:prSet custT="1"/>
      <dgm:spPr/>
      <dgm:t>
        <a:bodyPr/>
        <a:lstStyle/>
        <a:p>
          <a:pPr marL="228600" lvl="1" indent="0" algn="l" defTabSz="1066800">
            <a:lnSpc>
              <a:spcPct val="90000"/>
            </a:lnSpc>
            <a:spcBef>
              <a:spcPct val="0"/>
            </a:spcBef>
            <a:spcAft>
              <a:spcPct val="15000"/>
            </a:spcAft>
          </a:pPr>
          <a:r>
            <a:rPr lang="en-IN" sz="2400" kern="1200" dirty="0">
              <a:solidFill>
                <a:prstClr val="black">
                  <a:hueOff val="0"/>
                  <a:satOff val="0"/>
                  <a:lumOff val="0"/>
                  <a:alphaOff val="0"/>
                </a:prstClr>
              </a:solidFill>
              <a:latin typeface="Rockwell" panose="02060603020205020403"/>
              <a:ea typeface="+mn-ea"/>
              <a:cs typeface="+mn-cs"/>
            </a:rPr>
            <a:t>   Evaluation Metrics</a:t>
          </a:r>
        </a:p>
      </dgm:t>
    </dgm:pt>
    <dgm:pt modelId="{C3FE8D02-0C62-4F37-AF65-1D78F3D29984}" type="parTrans" cxnId="{827290BD-8379-47E2-B0D0-71E79315618C}">
      <dgm:prSet/>
      <dgm:spPr/>
      <dgm:t>
        <a:bodyPr/>
        <a:lstStyle/>
        <a:p>
          <a:endParaRPr lang="en-IN"/>
        </a:p>
      </dgm:t>
    </dgm:pt>
    <dgm:pt modelId="{42C2345C-EBB0-4E46-80EC-857A7BF17C34}" type="sibTrans" cxnId="{827290BD-8379-47E2-B0D0-71E79315618C}">
      <dgm:prSet/>
      <dgm:spPr/>
      <dgm:t>
        <a:bodyPr/>
        <a:lstStyle/>
        <a:p>
          <a:endParaRPr lang="en-IN"/>
        </a:p>
      </dgm:t>
    </dgm:pt>
    <dgm:pt modelId="{558D9432-A7E4-4924-8C92-58EFED1D39D1}" type="pres">
      <dgm:prSet presAssocID="{980FD890-FA4E-43C0-A8FB-8176977737CC}" presName="linear" presStyleCnt="0">
        <dgm:presLayoutVars>
          <dgm:dir/>
          <dgm:animLvl val="lvl"/>
          <dgm:resizeHandles val="exact"/>
        </dgm:presLayoutVars>
      </dgm:prSet>
      <dgm:spPr/>
    </dgm:pt>
    <dgm:pt modelId="{93FE52FC-C9D1-49AA-9C16-DCF6CC7F7D9C}" type="pres">
      <dgm:prSet presAssocID="{C51F0EDF-3956-4082-A02A-77FAFE12C986}" presName="parentLin" presStyleCnt="0"/>
      <dgm:spPr/>
    </dgm:pt>
    <dgm:pt modelId="{1AF9384B-8E61-4DF1-880B-987FDAC38CFB}" type="pres">
      <dgm:prSet presAssocID="{C51F0EDF-3956-4082-A02A-77FAFE12C986}" presName="parentLeftMargin" presStyleLbl="node1" presStyleIdx="0" presStyleCnt="1"/>
      <dgm:spPr/>
    </dgm:pt>
    <dgm:pt modelId="{B39B17EC-CFD9-4E3C-8939-DCEF15864B15}" type="pres">
      <dgm:prSet presAssocID="{C51F0EDF-3956-4082-A02A-77FAFE12C986}" presName="parentText" presStyleLbl="node1" presStyleIdx="0" presStyleCnt="1">
        <dgm:presLayoutVars>
          <dgm:chMax val="0"/>
          <dgm:bulletEnabled val="1"/>
        </dgm:presLayoutVars>
      </dgm:prSet>
      <dgm:spPr/>
    </dgm:pt>
    <dgm:pt modelId="{A20AC56A-9B94-43CA-9943-32CA9BB255B5}" type="pres">
      <dgm:prSet presAssocID="{C51F0EDF-3956-4082-A02A-77FAFE12C986}" presName="negativeSpace" presStyleCnt="0"/>
      <dgm:spPr/>
    </dgm:pt>
    <dgm:pt modelId="{E05523B7-4DDB-41FA-B083-3C3144EEEC87}" type="pres">
      <dgm:prSet presAssocID="{C51F0EDF-3956-4082-A02A-77FAFE12C986}" presName="childText" presStyleLbl="conFgAcc1" presStyleIdx="0" presStyleCnt="1">
        <dgm:presLayoutVars>
          <dgm:bulletEnabled val="1"/>
        </dgm:presLayoutVars>
      </dgm:prSet>
      <dgm:spPr/>
    </dgm:pt>
  </dgm:ptLst>
  <dgm:cxnLst>
    <dgm:cxn modelId="{EE5BB606-FEDA-4219-B325-7FAE7BFB84C0}" srcId="{9E1B06AB-A032-4622-8400-663E2B3FE168}" destId="{C1A9C762-4952-46CD-905A-E12C23458972}" srcOrd="1" destOrd="0" parTransId="{7DACAB8E-E1CA-479E-9785-D4A6D9376017}" sibTransId="{56612BCA-AEA5-477E-942E-F3D36347390E}"/>
    <dgm:cxn modelId="{38400010-2273-44A0-B888-D994538D7FD0}" type="presOf" srcId="{2CF88340-8130-4CBB-8FD3-B2F2D68CA253}" destId="{E05523B7-4DDB-41FA-B083-3C3144EEEC87}" srcOrd="0" destOrd="5" presId="urn:microsoft.com/office/officeart/2005/8/layout/list1"/>
    <dgm:cxn modelId="{6A82E85B-188A-418D-9FF3-0021E0F691FB}" srcId="{C51F0EDF-3956-4082-A02A-77FAFE12C986}" destId="{50406631-77E0-4C42-96B0-EA6A927662CF}" srcOrd="3" destOrd="0" parTransId="{99F1FFA3-118D-4BD3-972C-6A4BF1FBF454}" sibTransId="{F1373E93-3714-4A04-97EB-CA863B550495}"/>
    <dgm:cxn modelId="{4AAB8741-BFA3-490D-9086-B0BDE34A3BDC}" type="presOf" srcId="{4A633B68-1976-4077-A082-6FE71A8547C6}" destId="{E05523B7-4DDB-41FA-B083-3C3144EEEC87}" srcOrd="0" destOrd="9" presId="urn:microsoft.com/office/officeart/2005/8/layout/list1"/>
    <dgm:cxn modelId="{75A9B14B-46CD-4EF5-B358-AD1CE84B6306}" srcId="{9E1B06AB-A032-4622-8400-663E2B3FE168}" destId="{B61590C1-F903-455E-9E79-E501B2D63B5E}" srcOrd="2" destOrd="0" parTransId="{01C9B7E6-BB7C-4EEE-9103-746F988A8597}" sibTransId="{F8D92BB0-A699-46D0-A632-19428A56DDAD}"/>
    <dgm:cxn modelId="{D8AD324C-A04B-4E4E-BABE-212A1F1C7F9F}" srcId="{C51F0EDF-3956-4082-A02A-77FAFE12C986}" destId="{2CF88340-8130-4CBB-8FD3-B2F2D68CA253}" srcOrd="2" destOrd="0" parTransId="{B1AAFDFF-74E1-44EF-81C4-83A98AAE53E4}" sibTransId="{12DC938C-59AE-46C8-8B5D-9DA42D51F45A}"/>
    <dgm:cxn modelId="{3B298852-1A7C-4DC7-A17F-E24416D4FD9A}" srcId="{C51F0EDF-3956-4082-A02A-77FAFE12C986}" destId="{81F2F6BF-5AE3-4106-8B4D-041A9DA41EB5}" srcOrd="5" destOrd="0" parTransId="{BF223F42-1960-4C2B-B021-E60E4C8F80AE}" sibTransId="{C4D2E635-241D-4620-A138-CA34209A4EAD}"/>
    <dgm:cxn modelId="{77FEC274-9FFE-4FE5-B814-D16E4E8833D1}" type="presOf" srcId="{50406631-77E0-4C42-96B0-EA6A927662CF}" destId="{E05523B7-4DDB-41FA-B083-3C3144EEEC87}" srcOrd="0" destOrd="6" presId="urn:microsoft.com/office/officeart/2005/8/layout/list1"/>
    <dgm:cxn modelId="{A6DD4F75-C4FE-4F74-8C8F-0C5EFDF6B862}" type="presOf" srcId="{980FD890-FA4E-43C0-A8FB-8176977737CC}" destId="{558D9432-A7E4-4924-8C92-58EFED1D39D1}" srcOrd="0" destOrd="0" presId="urn:microsoft.com/office/officeart/2005/8/layout/list1"/>
    <dgm:cxn modelId="{B1D6C77E-685C-47C4-A786-447505B4F7EB}" srcId="{980FD890-FA4E-43C0-A8FB-8176977737CC}" destId="{C51F0EDF-3956-4082-A02A-77FAFE12C986}" srcOrd="0" destOrd="0" parTransId="{2FEB4B25-7605-4A2A-A154-2948EE8058AA}" sibTransId="{411D10F3-C4AB-4553-A35D-BD9C977F94B4}"/>
    <dgm:cxn modelId="{50A23282-1984-43BB-B47D-A9367A5AA6B2}" srcId="{C51F0EDF-3956-4082-A02A-77FAFE12C986}" destId="{ED57C8BD-ED88-4F89-B3FC-993EA65862CF}" srcOrd="0" destOrd="0" parTransId="{E9C3ED28-1AE9-4E81-B53A-400A907AF700}" sibTransId="{BE0BE946-787F-478E-BE47-B91C9C25EA93}"/>
    <dgm:cxn modelId="{79386A83-90D8-4B35-BC01-4ADBD333EEE0}" srcId="{C51F0EDF-3956-4082-A02A-77FAFE12C986}" destId="{1E465E85-2CAA-47D9-B8E6-037EE64FB042}" srcOrd="4" destOrd="0" parTransId="{636F372E-A8A0-4A04-9C8D-231D29C0FBAF}" sibTransId="{E598C870-A77C-471B-84C0-7E60F20F41EB}"/>
    <dgm:cxn modelId="{BE4DDE85-6BD8-4C0C-A7D5-C74141E120CF}" type="presOf" srcId="{C51F0EDF-3956-4082-A02A-77FAFE12C986}" destId="{B39B17EC-CFD9-4E3C-8939-DCEF15864B15}" srcOrd="1" destOrd="0" presId="urn:microsoft.com/office/officeart/2005/8/layout/list1"/>
    <dgm:cxn modelId="{20EFDCAB-C310-4B5B-A68B-650B0FF7F59A}" type="presOf" srcId="{81F2F6BF-5AE3-4106-8B4D-041A9DA41EB5}" destId="{E05523B7-4DDB-41FA-B083-3C3144EEEC87}" srcOrd="0" destOrd="8" presId="urn:microsoft.com/office/officeart/2005/8/layout/list1"/>
    <dgm:cxn modelId="{3C4C64B1-354A-4E73-8F20-C1BB72425626}" type="presOf" srcId="{C51F0EDF-3956-4082-A02A-77FAFE12C986}" destId="{1AF9384B-8E61-4DF1-880B-987FDAC38CFB}" srcOrd="0" destOrd="0" presId="urn:microsoft.com/office/officeart/2005/8/layout/list1"/>
    <dgm:cxn modelId="{827290BD-8379-47E2-B0D0-71E79315618C}" srcId="{C51F0EDF-3956-4082-A02A-77FAFE12C986}" destId="{4A633B68-1976-4077-A082-6FE71A8547C6}" srcOrd="6" destOrd="0" parTransId="{C3FE8D02-0C62-4F37-AF65-1D78F3D29984}" sibTransId="{42C2345C-EBB0-4E46-80EC-857A7BF17C34}"/>
    <dgm:cxn modelId="{479DD8C0-32B1-43EE-A65B-83DB559675AD}" type="presOf" srcId="{C1A9C762-4952-46CD-905A-E12C23458972}" destId="{E05523B7-4DDB-41FA-B083-3C3144EEEC87}" srcOrd="0" destOrd="3" presId="urn:microsoft.com/office/officeart/2005/8/layout/list1"/>
    <dgm:cxn modelId="{7675DAC3-05ED-461B-B0DF-8DB559F4E72B}" srcId="{C51F0EDF-3956-4082-A02A-77FAFE12C986}" destId="{9E1B06AB-A032-4622-8400-663E2B3FE168}" srcOrd="1" destOrd="0" parTransId="{8740ED15-D2B2-492C-95EE-B745EA36A2B2}" sibTransId="{C89CEE89-83A7-45C0-B657-12C31133EEF2}"/>
    <dgm:cxn modelId="{74E9F4D1-3AC1-4E2B-BB41-1F21ABC6BA0E}" type="presOf" srcId="{3B96F526-19FB-4C15-9362-767869A6D6D4}" destId="{E05523B7-4DDB-41FA-B083-3C3144EEEC87}" srcOrd="0" destOrd="2" presId="urn:microsoft.com/office/officeart/2005/8/layout/list1"/>
    <dgm:cxn modelId="{3642C0D2-AA48-4375-A51B-2139EF1C0192}" type="presOf" srcId="{B61590C1-F903-455E-9E79-E501B2D63B5E}" destId="{E05523B7-4DDB-41FA-B083-3C3144EEEC87}" srcOrd="0" destOrd="4" presId="urn:microsoft.com/office/officeart/2005/8/layout/list1"/>
    <dgm:cxn modelId="{43B4F8DF-6535-4A60-8E5C-E00672E9A8A0}" type="presOf" srcId="{ED57C8BD-ED88-4F89-B3FC-993EA65862CF}" destId="{E05523B7-4DDB-41FA-B083-3C3144EEEC87}" srcOrd="0" destOrd="0" presId="urn:microsoft.com/office/officeart/2005/8/layout/list1"/>
    <dgm:cxn modelId="{01D596E2-F0E1-4E16-B278-17B17EE36805}" type="presOf" srcId="{1E465E85-2CAA-47D9-B8E6-037EE64FB042}" destId="{E05523B7-4DDB-41FA-B083-3C3144EEEC87}" srcOrd="0" destOrd="7" presId="urn:microsoft.com/office/officeart/2005/8/layout/list1"/>
    <dgm:cxn modelId="{A8ED16F4-DE8C-4912-B550-0393F8EDF7B8}" type="presOf" srcId="{9E1B06AB-A032-4622-8400-663E2B3FE168}" destId="{E05523B7-4DDB-41FA-B083-3C3144EEEC87}" srcOrd="0" destOrd="1" presId="urn:microsoft.com/office/officeart/2005/8/layout/list1"/>
    <dgm:cxn modelId="{676CC2FC-54BD-4B7E-89B3-38393456CFE3}" srcId="{9E1B06AB-A032-4622-8400-663E2B3FE168}" destId="{3B96F526-19FB-4C15-9362-767869A6D6D4}" srcOrd="0" destOrd="0" parTransId="{8B6BFFA5-C579-4F1A-B084-51A7190D2CC9}" sibTransId="{88188055-EBE6-4F32-80BC-9C8DAAAB4ADE}"/>
    <dgm:cxn modelId="{34D0443D-FBC9-4955-938E-DDAAEC9F2C6A}" type="presParOf" srcId="{558D9432-A7E4-4924-8C92-58EFED1D39D1}" destId="{93FE52FC-C9D1-49AA-9C16-DCF6CC7F7D9C}" srcOrd="0" destOrd="0" presId="urn:microsoft.com/office/officeart/2005/8/layout/list1"/>
    <dgm:cxn modelId="{641891E4-11BD-4A98-BB35-64EF66FAF94E}" type="presParOf" srcId="{93FE52FC-C9D1-49AA-9C16-DCF6CC7F7D9C}" destId="{1AF9384B-8E61-4DF1-880B-987FDAC38CFB}" srcOrd="0" destOrd="0" presId="urn:microsoft.com/office/officeart/2005/8/layout/list1"/>
    <dgm:cxn modelId="{FA6CD5AB-CCAC-4F30-9B4D-492EC2CA3D6B}" type="presParOf" srcId="{93FE52FC-C9D1-49AA-9C16-DCF6CC7F7D9C}" destId="{B39B17EC-CFD9-4E3C-8939-DCEF15864B15}" srcOrd="1" destOrd="0" presId="urn:microsoft.com/office/officeart/2005/8/layout/list1"/>
    <dgm:cxn modelId="{7B851275-08E6-4147-A220-D69F832DA5B3}" type="presParOf" srcId="{558D9432-A7E4-4924-8C92-58EFED1D39D1}" destId="{A20AC56A-9B94-43CA-9943-32CA9BB255B5}" srcOrd="1" destOrd="0" presId="urn:microsoft.com/office/officeart/2005/8/layout/list1"/>
    <dgm:cxn modelId="{4B930339-092A-4EF0-ACA9-480F9D03BC70}" type="presParOf" srcId="{558D9432-A7E4-4924-8C92-58EFED1D39D1}" destId="{E05523B7-4DDB-41FA-B083-3C3144EEEC8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E3AE88-4847-4395-992D-0BD254446FC0}" type="doc">
      <dgm:prSet loTypeId="urn:microsoft.com/office/officeart/2005/8/layout/StepDownProcess" loCatId="process" qsTypeId="urn:microsoft.com/office/officeart/2005/8/quickstyle/simple2" qsCatId="simple" csTypeId="urn:microsoft.com/office/officeart/2005/8/colors/accent1_2" csCatId="accent1" phldr="1"/>
      <dgm:spPr/>
      <dgm:t>
        <a:bodyPr/>
        <a:lstStyle/>
        <a:p>
          <a:endParaRPr lang="en-US"/>
        </a:p>
      </dgm:t>
    </dgm:pt>
    <dgm:pt modelId="{FF16A2B5-42C4-4828-A477-C660E9956CC4}">
      <dgm:prSet custT="1"/>
      <dgm:spPr/>
      <dgm:t>
        <a:bodyPr/>
        <a:lstStyle/>
        <a:p>
          <a:pPr algn="ctr"/>
          <a:r>
            <a:rPr lang="en-IN" sz="1400" b="0" i="0" dirty="0"/>
            <a:t>Identify The Target Document</a:t>
          </a:r>
          <a:endParaRPr lang="en-US" sz="1400" dirty="0"/>
        </a:p>
      </dgm:t>
    </dgm:pt>
    <dgm:pt modelId="{08D449DB-EEBB-46C1-A1F4-8963EEF2539B}" type="parTrans" cxnId="{8AC099BC-135B-4766-99AF-D1EE630BDC13}">
      <dgm:prSet/>
      <dgm:spPr/>
      <dgm:t>
        <a:bodyPr/>
        <a:lstStyle/>
        <a:p>
          <a:endParaRPr lang="en-US"/>
        </a:p>
      </dgm:t>
    </dgm:pt>
    <dgm:pt modelId="{59698136-2241-44CD-9FF3-87EDD05147CA}" type="sibTrans" cxnId="{8AC099BC-135B-4766-99AF-D1EE630BDC13}">
      <dgm:prSet/>
      <dgm:spPr/>
      <dgm:t>
        <a:bodyPr/>
        <a:lstStyle/>
        <a:p>
          <a:endParaRPr lang="en-US"/>
        </a:p>
      </dgm:t>
    </dgm:pt>
    <dgm:pt modelId="{44C11A2E-F4FF-4EF9-9817-13632C02F064}">
      <dgm:prSet custT="1"/>
      <dgm:spPr>
        <a:solidFill>
          <a:srgbClr val="F07F09">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35560" tIns="35560" rIns="35560" bIns="35560" numCol="1" spcCol="1270" anchor="ctr" anchorCtr="0"/>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Collect Sample </a:t>
          </a:r>
          <a:endParaRPr lang="en-US" sz="1400" b="0" i="0" kern="1200" dirty="0">
            <a:solidFill>
              <a:prstClr val="white"/>
            </a:solidFill>
            <a:latin typeface="Rockwell" panose="02060603020205020403"/>
            <a:ea typeface="+mn-ea"/>
            <a:cs typeface="+mn-cs"/>
          </a:endParaRPr>
        </a:p>
      </dgm:t>
    </dgm:pt>
    <dgm:pt modelId="{9C11B703-F6F3-4529-B228-AEC6D3EEE9AD}" type="parTrans" cxnId="{BDA47711-C8FF-4CA2-AD88-2D85B0CC1CA3}">
      <dgm:prSet/>
      <dgm:spPr/>
      <dgm:t>
        <a:bodyPr/>
        <a:lstStyle/>
        <a:p>
          <a:endParaRPr lang="en-IN"/>
        </a:p>
      </dgm:t>
    </dgm:pt>
    <dgm:pt modelId="{42EC31B6-5D0E-4D09-8DC6-E92FD4C308E0}" type="sibTrans" cxnId="{BDA47711-C8FF-4CA2-AD88-2D85B0CC1CA3}">
      <dgm:prSet/>
      <dgm:spPr/>
      <dgm:t>
        <a:bodyPr/>
        <a:lstStyle/>
        <a:p>
          <a:endParaRPr lang="en-IN"/>
        </a:p>
      </dgm:t>
    </dgm:pt>
    <dgm:pt modelId="{575C1989-F67B-45E2-AF06-0C54FD2279B7}">
      <dgm:prSet custT="1"/>
      <dgm:spPr/>
      <dgm: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Generate OCR Text</a:t>
          </a:r>
          <a:endParaRPr lang="en-US" sz="1400" b="0" i="0" kern="1200" dirty="0">
            <a:solidFill>
              <a:prstClr val="white"/>
            </a:solidFill>
            <a:latin typeface="Rockwell" panose="02060603020205020403"/>
            <a:ea typeface="+mn-ea"/>
            <a:cs typeface="+mn-cs"/>
          </a:endParaRPr>
        </a:p>
      </dgm:t>
    </dgm:pt>
    <dgm:pt modelId="{C6A1B408-BB89-41E8-B6C8-9ED3AD8F2ED6}" type="parTrans" cxnId="{F916CFD6-4A0A-41BA-8937-6513FD02EB29}">
      <dgm:prSet/>
      <dgm:spPr/>
      <dgm:t>
        <a:bodyPr/>
        <a:lstStyle/>
        <a:p>
          <a:endParaRPr lang="en-IN"/>
        </a:p>
      </dgm:t>
    </dgm:pt>
    <dgm:pt modelId="{6A2B1ED6-58CC-4B51-8628-FE9340CEE856}" type="sibTrans" cxnId="{F916CFD6-4A0A-41BA-8937-6513FD02EB29}">
      <dgm:prSet/>
      <dgm:spPr/>
      <dgm:t>
        <a:bodyPr/>
        <a:lstStyle/>
        <a:p>
          <a:endParaRPr lang="en-IN"/>
        </a:p>
      </dgm:t>
    </dgm:pt>
    <dgm:pt modelId="{673D136C-F783-4CEC-B38E-1099A7A0BBF6}">
      <dgm:prSet custT="1"/>
      <dgm:spPr/>
      <dgm: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Generate Prompt Outline</a:t>
          </a:r>
          <a:endParaRPr lang="en-US" sz="1400" b="0" i="0" kern="1200" dirty="0">
            <a:solidFill>
              <a:prstClr val="white"/>
            </a:solidFill>
            <a:latin typeface="Rockwell" panose="02060603020205020403"/>
            <a:ea typeface="+mn-ea"/>
            <a:cs typeface="+mn-cs"/>
          </a:endParaRPr>
        </a:p>
      </dgm:t>
    </dgm:pt>
    <dgm:pt modelId="{D59741EB-37BD-451B-B9F6-0FA17DB2E39B}" type="parTrans" cxnId="{AB2D60AF-B455-49BE-B164-BFF08AA9F563}">
      <dgm:prSet/>
      <dgm:spPr/>
      <dgm:t>
        <a:bodyPr/>
        <a:lstStyle/>
        <a:p>
          <a:endParaRPr lang="en-IN"/>
        </a:p>
      </dgm:t>
    </dgm:pt>
    <dgm:pt modelId="{9A978643-0E87-4E2C-92E6-A0811ADCD68D}" type="sibTrans" cxnId="{AB2D60AF-B455-49BE-B164-BFF08AA9F563}">
      <dgm:prSet/>
      <dgm:spPr/>
      <dgm:t>
        <a:bodyPr/>
        <a:lstStyle/>
        <a:p>
          <a:endParaRPr lang="en-IN"/>
        </a:p>
      </dgm:t>
    </dgm:pt>
    <dgm:pt modelId="{54F939FA-8774-41AF-A1CA-1B2F2C0F8958}">
      <dgm:prSet custT="1"/>
      <dgm:spPr/>
      <dgm: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Generate Prompt</a:t>
          </a:r>
          <a:endParaRPr lang="en-US" sz="1400" b="0" i="0" kern="1200" dirty="0">
            <a:solidFill>
              <a:prstClr val="white"/>
            </a:solidFill>
            <a:latin typeface="Rockwell" panose="02060603020205020403"/>
            <a:ea typeface="+mn-ea"/>
            <a:cs typeface="+mn-cs"/>
          </a:endParaRPr>
        </a:p>
      </dgm:t>
    </dgm:pt>
    <dgm:pt modelId="{0BC85AE8-48EC-4358-90D3-AA7D620DE21F}" type="parTrans" cxnId="{9D09AC81-09DA-492F-AE1B-83D0EE3EDCC5}">
      <dgm:prSet/>
      <dgm:spPr/>
      <dgm:t>
        <a:bodyPr/>
        <a:lstStyle/>
        <a:p>
          <a:endParaRPr lang="en-IN"/>
        </a:p>
      </dgm:t>
    </dgm:pt>
    <dgm:pt modelId="{FBA669A9-360D-4AA2-8A85-CADC6F6DD785}" type="sibTrans" cxnId="{9D09AC81-09DA-492F-AE1B-83D0EE3EDCC5}">
      <dgm:prSet/>
      <dgm:spPr/>
      <dgm:t>
        <a:bodyPr/>
        <a:lstStyle/>
        <a:p>
          <a:endParaRPr lang="en-IN"/>
        </a:p>
      </dgm:t>
    </dgm:pt>
    <dgm:pt modelId="{BC5EEF2D-90CD-415D-AC05-29CEC93B2DC2}" type="pres">
      <dgm:prSet presAssocID="{D8E3AE88-4847-4395-992D-0BD254446FC0}" presName="rootnode" presStyleCnt="0">
        <dgm:presLayoutVars>
          <dgm:chMax/>
          <dgm:chPref/>
          <dgm:dir/>
          <dgm:animLvl val="lvl"/>
        </dgm:presLayoutVars>
      </dgm:prSet>
      <dgm:spPr/>
    </dgm:pt>
    <dgm:pt modelId="{5DA9CE1B-0AC0-4432-BE75-8356749EBA0D}" type="pres">
      <dgm:prSet presAssocID="{FF16A2B5-42C4-4828-A477-C660E9956CC4}" presName="composite" presStyleCnt="0"/>
      <dgm:spPr/>
    </dgm:pt>
    <dgm:pt modelId="{05694B78-C9DB-45FB-ABBD-82288AF89F04}" type="pres">
      <dgm:prSet presAssocID="{FF16A2B5-42C4-4828-A477-C660E9956CC4}" presName="bentUpArrow1" presStyleLbl="alignImgPlace1" presStyleIdx="0" presStyleCnt="4"/>
      <dgm:spPr/>
    </dgm:pt>
    <dgm:pt modelId="{16D78CAD-18AB-4C46-9DEB-AC46ED824A6E}" type="pres">
      <dgm:prSet presAssocID="{FF16A2B5-42C4-4828-A477-C660E9956CC4}" presName="ParentText" presStyleLbl="node1" presStyleIdx="0" presStyleCnt="5">
        <dgm:presLayoutVars>
          <dgm:chMax val="1"/>
          <dgm:chPref val="1"/>
          <dgm:bulletEnabled val="1"/>
        </dgm:presLayoutVars>
      </dgm:prSet>
      <dgm:spPr/>
    </dgm:pt>
    <dgm:pt modelId="{BCB47F9A-C585-4439-803B-16F9A14E034D}" type="pres">
      <dgm:prSet presAssocID="{FF16A2B5-42C4-4828-A477-C660E9956CC4}" presName="ChildText" presStyleLbl="revTx" presStyleIdx="0" presStyleCnt="4">
        <dgm:presLayoutVars>
          <dgm:chMax val="0"/>
          <dgm:chPref val="0"/>
          <dgm:bulletEnabled val="1"/>
        </dgm:presLayoutVars>
      </dgm:prSet>
      <dgm:spPr/>
    </dgm:pt>
    <dgm:pt modelId="{75314345-41DE-4E8E-8DB4-4BC7C1E8B5CB}" type="pres">
      <dgm:prSet presAssocID="{59698136-2241-44CD-9FF3-87EDD05147CA}" presName="sibTrans" presStyleCnt="0"/>
      <dgm:spPr/>
    </dgm:pt>
    <dgm:pt modelId="{665AA8F9-388C-4832-8C2A-9CA4459CE514}" type="pres">
      <dgm:prSet presAssocID="{44C11A2E-F4FF-4EF9-9817-13632C02F064}" presName="composite" presStyleCnt="0"/>
      <dgm:spPr/>
    </dgm:pt>
    <dgm:pt modelId="{36D96767-A343-480D-B61B-40BC36963EB4}" type="pres">
      <dgm:prSet presAssocID="{44C11A2E-F4FF-4EF9-9817-13632C02F064}" presName="bentUpArrow1" presStyleLbl="alignImgPlace1" presStyleIdx="1" presStyleCnt="4"/>
      <dgm:spPr/>
    </dgm:pt>
    <dgm:pt modelId="{CBD4ADE8-903E-41C3-9550-940B37B02832}" type="pres">
      <dgm:prSet presAssocID="{44C11A2E-F4FF-4EF9-9817-13632C02F064}" presName="ParentText" presStyleLbl="node1" presStyleIdx="1" presStyleCnt="5">
        <dgm:presLayoutVars>
          <dgm:chMax val="1"/>
          <dgm:chPref val="1"/>
          <dgm:bulletEnabled val="1"/>
        </dgm:presLayoutVars>
      </dgm:prSet>
      <dgm:spPr/>
    </dgm:pt>
    <dgm:pt modelId="{04D7CC48-D0A0-4AA5-B89E-DF5B09B4ADFD}" type="pres">
      <dgm:prSet presAssocID="{44C11A2E-F4FF-4EF9-9817-13632C02F064}" presName="ChildText" presStyleLbl="revTx" presStyleIdx="1" presStyleCnt="4">
        <dgm:presLayoutVars>
          <dgm:chMax val="0"/>
          <dgm:chPref val="0"/>
          <dgm:bulletEnabled val="1"/>
        </dgm:presLayoutVars>
      </dgm:prSet>
      <dgm:spPr/>
    </dgm:pt>
    <dgm:pt modelId="{091F68F9-0542-4E64-A0A7-F2A6CD5F7C18}" type="pres">
      <dgm:prSet presAssocID="{42EC31B6-5D0E-4D09-8DC6-E92FD4C308E0}" presName="sibTrans" presStyleCnt="0"/>
      <dgm:spPr/>
    </dgm:pt>
    <dgm:pt modelId="{F6C093A8-6F89-42A8-B943-BF2D26917269}" type="pres">
      <dgm:prSet presAssocID="{575C1989-F67B-45E2-AF06-0C54FD2279B7}" presName="composite" presStyleCnt="0"/>
      <dgm:spPr/>
    </dgm:pt>
    <dgm:pt modelId="{C2F8CE11-891B-4BF2-9509-E47A10EC36C8}" type="pres">
      <dgm:prSet presAssocID="{575C1989-F67B-45E2-AF06-0C54FD2279B7}" presName="bentUpArrow1" presStyleLbl="alignImgPlace1" presStyleIdx="2" presStyleCnt="4"/>
      <dgm:spPr/>
    </dgm:pt>
    <dgm:pt modelId="{50238FA4-C9C4-4611-B96A-E2E5CBCF876B}" type="pres">
      <dgm:prSet presAssocID="{575C1989-F67B-45E2-AF06-0C54FD2279B7}" presName="ParentText" presStyleLbl="node1" presStyleIdx="2" presStyleCnt="5">
        <dgm:presLayoutVars>
          <dgm:chMax val="1"/>
          <dgm:chPref val="1"/>
          <dgm:bulletEnabled val="1"/>
        </dgm:presLayoutVars>
      </dgm:prSet>
      <dgm:spPr/>
    </dgm:pt>
    <dgm:pt modelId="{164650AA-B610-4F87-8DA2-3B03CA5F8212}" type="pres">
      <dgm:prSet presAssocID="{575C1989-F67B-45E2-AF06-0C54FD2279B7}" presName="ChildText" presStyleLbl="revTx" presStyleIdx="2" presStyleCnt="4">
        <dgm:presLayoutVars>
          <dgm:chMax val="0"/>
          <dgm:chPref val="0"/>
          <dgm:bulletEnabled val="1"/>
        </dgm:presLayoutVars>
      </dgm:prSet>
      <dgm:spPr/>
    </dgm:pt>
    <dgm:pt modelId="{50E75A26-67D6-46C8-BB54-AEAF142D4B69}" type="pres">
      <dgm:prSet presAssocID="{6A2B1ED6-58CC-4B51-8628-FE9340CEE856}" presName="sibTrans" presStyleCnt="0"/>
      <dgm:spPr/>
    </dgm:pt>
    <dgm:pt modelId="{D8BFD848-CC41-43ED-BA46-86F660EFE319}" type="pres">
      <dgm:prSet presAssocID="{673D136C-F783-4CEC-B38E-1099A7A0BBF6}" presName="composite" presStyleCnt="0"/>
      <dgm:spPr/>
    </dgm:pt>
    <dgm:pt modelId="{3C2C59F5-DC66-46D8-A750-C12D0F33996C}" type="pres">
      <dgm:prSet presAssocID="{673D136C-F783-4CEC-B38E-1099A7A0BBF6}" presName="bentUpArrow1" presStyleLbl="alignImgPlace1" presStyleIdx="3" presStyleCnt="4"/>
      <dgm:spPr/>
    </dgm:pt>
    <dgm:pt modelId="{202CF76B-17B5-4E00-983F-FA9BA097D404}" type="pres">
      <dgm:prSet presAssocID="{673D136C-F783-4CEC-B38E-1099A7A0BBF6}" presName="ParentText" presStyleLbl="node1" presStyleIdx="3" presStyleCnt="5">
        <dgm:presLayoutVars>
          <dgm:chMax val="1"/>
          <dgm:chPref val="1"/>
          <dgm:bulletEnabled val="1"/>
        </dgm:presLayoutVars>
      </dgm:prSet>
      <dgm:spPr/>
    </dgm:pt>
    <dgm:pt modelId="{D3CD9EF0-2C57-4445-B226-22CD9D2C03D5}" type="pres">
      <dgm:prSet presAssocID="{673D136C-F783-4CEC-B38E-1099A7A0BBF6}" presName="ChildText" presStyleLbl="revTx" presStyleIdx="3" presStyleCnt="4">
        <dgm:presLayoutVars>
          <dgm:chMax val="0"/>
          <dgm:chPref val="0"/>
          <dgm:bulletEnabled val="1"/>
        </dgm:presLayoutVars>
      </dgm:prSet>
      <dgm:spPr/>
    </dgm:pt>
    <dgm:pt modelId="{D8DFB10A-4B67-41E3-BCD7-A4F8BBDA368F}" type="pres">
      <dgm:prSet presAssocID="{9A978643-0E87-4E2C-92E6-A0811ADCD68D}" presName="sibTrans" presStyleCnt="0"/>
      <dgm:spPr/>
    </dgm:pt>
    <dgm:pt modelId="{7380D442-4B81-434C-AABE-E13A36D68D6E}" type="pres">
      <dgm:prSet presAssocID="{54F939FA-8774-41AF-A1CA-1B2F2C0F8958}" presName="composite" presStyleCnt="0"/>
      <dgm:spPr/>
    </dgm:pt>
    <dgm:pt modelId="{45DC74F7-E2C4-4016-B48F-FCE208216E15}" type="pres">
      <dgm:prSet presAssocID="{54F939FA-8774-41AF-A1CA-1B2F2C0F8958}" presName="ParentText" presStyleLbl="node1" presStyleIdx="4" presStyleCnt="5">
        <dgm:presLayoutVars>
          <dgm:chMax val="1"/>
          <dgm:chPref val="1"/>
          <dgm:bulletEnabled val="1"/>
        </dgm:presLayoutVars>
      </dgm:prSet>
      <dgm:spPr/>
    </dgm:pt>
  </dgm:ptLst>
  <dgm:cxnLst>
    <dgm:cxn modelId="{F80DDC06-8572-436A-93F1-1FBBD109A2B6}" type="presOf" srcId="{575C1989-F67B-45E2-AF06-0C54FD2279B7}" destId="{50238FA4-C9C4-4611-B96A-E2E5CBCF876B}" srcOrd="0" destOrd="0" presId="urn:microsoft.com/office/officeart/2005/8/layout/StepDownProcess"/>
    <dgm:cxn modelId="{BDA47711-C8FF-4CA2-AD88-2D85B0CC1CA3}" srcId="{D8E3AE88-4847-4395-992D-0BD254446FC0}" destId="{44C11A2E-F4FF-4EF9-9817-13632C02F064}" srcOrd="1" destOrd="0" parTransId="{9C11B703-F6F3-4529-B228-AEC6D3EEE9AD}" sibTransId="{42EC31B6-5D0E-4D09-8DC6-E92FD4C308E0}"/>
    <dgm:cxn modelId="{85182B26-99C9-4144-9161-250C2DB39764}" type="presOf" srcId="{D8E3AE88-4847-4395-992D-0BD254446FC0}" destId="{BC5EEF2D-90CD-415D-AC05-29CEC93B2DC2}" srcOrd="0" destOrd="0" presId="urn:microsoft.com/office/officeart/2005/8/layout/StepDownProcess"/>
    <dgm:cxn modelId="{0884B137-A342-4D82-B9D1-2A791B2B9E9A}" type="presOf" srcId="{54F939FA-8774-41AF-A1CA-1B2F2C0F8958}" destId="{45DC74F7-E2C4-4016-B48F-FCE208216E15}" srcOrd="0" destOrd="0" presId="urn:microsoft.com/office/officeart/2005/8/layout/StepDownProcess"/>
    <dgm:cxn modelId="{8A7F0474-DED8-42FB-AE42-639257A92EC2}" type="presOf" srcId="{673D136C-F783-4CEC-B38E-1099A7A0BBF6}" destId="{202CF76B-17B5-4E00-983F-FA9BA097D404}" srcOrd="0" destOrd="0" presId="urn:microsoft.com/office/officeart/2005/8/layout/StepDownProcess"/>
    <dgm:cxn modelId="{9D09AC81-09DA-492F-AE1B-83D0EE3EDCC5}" srcId="{D8E3AE88-4847-4395-992D-0BD254446FC0}" destId="{54F939FA-8774-41AF-A1CA-1B2F2C0F8958}" srcOrd="4" destOrd="0" parTransId="{0BC85AE8-48EC-4358-90D3-AA7D620DE21F}" sibTransId="{FBA669A9-360D-4AA2-8A85-CADC6F6DD785}"/>
    <dgm:cxn modelId="{A15AF69D-3AE8-4A63-8E05-7CB1D146FDA1}" type="presOf" srcId="{FF16A2B5-42C4-4828-A477-C660E9956CC4}" destId="{16D78CAD-18AB-4C46-9DEB-AC46ED824A6E}" srcOrd="0" destOrd="0" presId="urn:microsoft.com/office/officeart/2005/8/layout/StepDownProcess"/>
    <dgm:cxn modelId="{AB2D60AF-B455-49BE-B164-BFF08AA9F563}" srcId="{D8E3AE88-4847-4395-992D-0BD254446FC0}" destId="{673D136C-F783-4CEC-B38E-1099A7A0BBF6}" srcOrd="3" destOrd="0" parTransId="{D59741EB-37BD-451B-B9F6-0FA17DB2E39B}" sibTransId="{9A978643-0E87-4E2C-92E6-A0811ADCD68D}"/>
    <dgm:cxn modelId="{8AC099BC-135B-4766-99AF-D1EE630BDC13}" srcId="{D8E3AE88-4847-4395-992D-0BD254446FC0}" destId="{FF16A2B5-42C4-4828-A477-C660E9956CC4}" srcOrd="0" destOrd="0" parTransId="{08D449DB-EEBB-46C1-A1F4-8963EEF2539B}" sibTransId="{59698136-2241-44CD-9FF3-87EDD05147CA}"/>
    <dgm:cxn modelId="{F916CFD6-4A0A-41BA-8937-6513FD02EB29}" srcId="{D8E3AE88-4847-4395-992D-0BD254446FC0}" destId="{575C1989-F67B-45E2-AF06-0C54FD2279B7}" srcOrd="2" destOrd="0" parTransId="{C6A1B408-BB89-41E8-B6C8-9ED3AD8F2ED6}" sibTransId="{6A2B1ED6-58CC-4B51-8628-FE9340CEE856}"/>
    <dgm:cxn modelId="{E62DB5F5-B726-42CA-A789-D731A248637C}" type="presOf" srcId="{44C11A2E-F4FF-4EF9-9817-13632C02F064}" destId="{CBD4ADE8-903E-41C3-9550-940B37B02832}" srcOrd="0" destOrd="0" presId="urn:microsoft.com/office/officeart/2005/8/layout/StepDownProcess"/>
    <dgm:cxn modelId="{0E19D8D1-A74B-4DDA-8E0D-536BBB644A81}" type="presParOf" srcId="{BC5EEF2D-90CD-415D-AC05-29CEC93B2DC2}" destId="{5DA9CE1B-0AC0-4432-BE75-8356749EBA0D}" srcOrd="0" destOrd="0" presId="urn:microsoft.com/office/officeart/2005/8/layout/StepDownProcess"/>
    <dgm:cxn modelId="{559A7791-1E5A-4B7F-8A57-D407E0E4E326}" type="presParOf" srcId="{5DA9CE1B-0AC0-4432-BE75-8356749EBA0D}" destId="{05694B78-C9DB-45FB-ABBD-82288AF89F04}" srcOrd="0" destOrd="0" presId="urn:microsoft.com/office/officeart/2005/8/layout/StepDownProcess"/>
    <dgm:cxn modelId="{73C7E01D-46D1-4D37-8143-15B9A153C19A}" type="presParOf" srcId="{5DA9CE1B-0AC0-4432-BE75-8356749EBA0D}" destId="{16D78CAD-18AB-4C46-9DEB-AC46ED824A6E}" srcOrd="1" destOrd="0" presId="urn:microsoft.com/office/officeart/2005/8/layout/StepDownProcess"/>
    <dgm:cxn modelId="{75A89FD2-8C5C-41B6-90E3-ED58A2F8CD36}" type="presParOf" srcId="{5DA9CE1B-0AC0-4432-BE75-8356749EBA0D}" destId="{BCB47F9A-C585-4439-803B-16F9A14E034D}" srcOrd="2" destOrd="0" presId="urn:microsoft.com/office/officeart/2005/8/layout/StepDownProcess"/>
    <dgm:cxn modelId="{7A3E9A36-4420-4654-8CA5-618AE8294FCB}" type="presParOf" srcId="{BC5EEF2D-90CD-415D-AC05-29CEC93B2DC2}" destId="{75314345-41DE-4E8E-8DB4-4BC7C1E8B5CB}" srcOrd="1" destOrd="0" presId="urn:microsoft.com/office/officeart/2005/8/layout/StepDownProcess"/>
    <dgm:cxn modelId="{C1D396C8-8039-40BC-8ECB-E2F1F88967DB}" type="presParOf" srcId="{BC5EEF2D-90CD-415D-AC05-29CEC93B2DC2}" destId="{665AA8F9-388C-4832-8C2A-9CA4459CE514}" srcOrd="2" destOrd="0" presId="urn:microsoft.com/office/officeart/2005/8/layout/StepDownProcess"/>
    <dgm:cxn modelId="{4D2D6342-DA69-410E-AB92-DA49E1D701BA}" type="presParOf" srcId="{665AA8F9-388C-4832-8C2A-9CA4459CE514}" destId="{36D96767-A343-480D-B61B-40BC36963EB4}" srcOrd="0" destOrd="0" presId="urn:microsoft.com/office/officeart/2005/8/layout/StepDownProcess"/>
    <dgm:cxn modelId="{20FD4D85-1D6D-4F26-A746-13BE0A92AB1E}" type="presParOf" srcId="{665AA8F9-388C-4832-8C2A-9CA4459CE514}" destId="{CBD4ADE8-903E-41C3-9550-940B37B02832}" srcOrd="1" destOrd="0" presId="urn:microsoft.com/office/officeart/2005/8/layout/StepDownProcess"/>
    <dgm:cxn modelId="{F358E7B4-893A-4E46-8F8C-3ACC6E89900D}" type="presParOf" srcId="{665AA8F9-388C-4832-8C2A-9CA4459CE514}" destId="{04D7CC48-D0A0-4AA5-B89E-DF5B09B4ADFD}" srcOrd="2" destOrd="0" presId="urn:microsoft.com/office/officeart/2005/8/layout/StepDownProcess"/>
    <dgm:cxn modelId="{B960D137-ABDF-4461-9415-4DB25581D7D1}" type="presParOf" srcId="{BC5EEF2D-90CD-415D-AC05-29CEC93B2DC2}" destId="{091F68F9-0542-4E64-A0A7-F2A6CD5F7C18}" srcOrd="3" destOrd="0" presId="urn:microsoft.com/office/officeart/2005/8/layout/StepDownProcess"/>
    <dgm:cxn modelId="{18F8364D-A11B-46BC-9517-B9061DBB41CD}" type="presParOf" srcId="{BC5EEF2D-90CD-415D-AC05-29CEC93B2DC2}" destId="{F6C093A8-6F89-42A8-B943-BF2D26917269}" srcOrd="4" destOrd="0" presId="urn:microsoft.com/office/officeart/2005/8/layout/StepDownProcess"/>
    <dgm:cxn modelId="{14E071C4-33CB-440A-9825-9AFFB6D56FE5}" type="presParOf" srcId="{F6C093A8-6F89-42A8-B943-BF2D26917269}" destId="{C2F8CE11-891B-4BF2-9509-E47A10EC36C8}" srcOrd="0" destOrd="0" presId="urn:microsoft.com/office/officeart/2005/8/layout/StepDownProcess"/>
    <dgm:cxn modelId="{2A986268-BBFF-445D-ADFB-542B8F87506C}" type="presParOf" srcId="{F6C093A8-6F89-42A8-B943-BF2D26917269}" destId="{50238FA4-C9C4-4611-B96A-E2E5CBCF876B}" srcOrd="1" destOrd="0" presId="urn:microsoft.com/office/officeart/2005/8/layout/StepDownProcess"/>
    <dgm:cxn modelId="{F111C495-65C8-4590-8BB1-589CB35F07D3}" type="presParOf" srcId="{F6C093A8-6F89-42A8-B943-BF2D26917269}" destId="{164650AA-B610-4F87-8DA2-3B03CA5F8212}" srcOrd="2" destOrd="0" presId="urn:microsoft.com/office/officeart/2005/8/layout/StepDownProcess"/>
    <dgm:cxn modelId="{BF512F2A-1E30-454B-B04C-21D26E28E22F}" type="presParOf" srcId="{BC5EEF2D-90CD-415D-AC05-29CEC93B2DC2}" destId="{50E75A26-67D6-46C8-BB54-AEAF142D4B69}" srcOrd="5" destOrd="0" presId="urn:microsoft.com/office/officeart/2005/8/layout/StepDownProcess"/>
    <dgm:cxn modelId="{67F18AF2-6B18-43A0-AB28-C687F35C233B}" type="presParOf" srcId="{BC5EEF2D-90CD-415D-AC05-29CEC93B2DC2}" destId="{D8BFD848-CC41-43ED-BA46-86F660EFE319}" srcOrd="6" destOrd="0" presId="urn:microsoft.com/office/officeart/2005/8/layout/StepDownProcess"/>
    <dgm:cxn modelId="{863532CE-FEE1-438E-8F15-FB34A0F8FC5B}" type="presParOf" srcId="{D8BFD848-CC41-43ED-BA46-86F660EFE319}" destId="{3C2C59F5-DC66-46D8-A750-C12D0F33996C}" srcOrd="0" destOrd="0" presId="urn:microsoft.com/office/officeart/2005/8/layout/StepDownProcess"/>
    <dgm:cxn modelId="{C5457597-E04E-4E14-93BE-51A27D0BD969}" type="presParOf" srcId="{D8BFD848-CC41-43ED-BA46-86F660EFE319}" destId="{202CF76B-17B5-4E00-983F-FA9BA097D404}" srcOrd="1" destOrd="0" presId="urn:microsoft.com/office/officeart/2005/8/layout/StepDownProcess"/>
    <dgm:cxn modelId="{23231D9C-106F-42A0-B841-0CB8D02C4662}" type="presParOf" srcId="{D8BFD848-CC41-43ED-BA46-86F660EFE319}" destId="{D3CD9EF0-2C57-4445-B226-22CD9D2C03D5}" srcOrd="2" destOrd="0" presId="urn:microsoft.com/office/officeart/2005/8/layout/StepDownProcess"/>
    <dgm:cxn modelId="{6FC67F5B-B8A5-433B-9CE1-031D80F04948}" type="presParOf" srcId="{BC5EEF2D-90CD-415D-AC05-29CEC93B2DC2}" destId="{D8DFB10A-4B67-41E3-BCD7-A4F8BBDA368F}" srcOrd="7" destOrd="0" presId="urn:microsoft.com/office/officeart/2005/8/layout/StepDownProcess"/>
    <dgm:cxn modelId="{AF49D3CF-4054-4B98-B0E1-1A5428708A48}" type="presParOf" srcId="{BC5EEF2D-90CD-415D-AC05-29CEC93B2DC2}" destId="{7380D442-4B81-434C-AABE-E13A36D68D6E}" srcOrd="8" destOrd="0" presId="urn:microsoft.com/office/officeart/2005/8/layout/StepDownProcess"/>
    <dgm:cxn modelId="{48375BC4-3CD1-4608-A9FD-5BF13BF4A63C}" type="presParOf" srcId="{7380D442-4B81-434C-AABE-E13A36D68D6E}" destId="{45DC74F7-E2C4-4016-B48F-FCE208216E15}"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0FD890-FA4E-43C0-A8FB-8176977737CC}"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C550E437-EFB1-41B0-98AE-D09FFAE7902A}">
      <dgm:prSet custT="1"/>
      <dgm:spPr/>
      <dgm:t>
        <a:bodyPr/>
        <a:lstStyle/>
        <a:p>
          <a:r>
            <a:rPr lang="en-US" sz="1800" b="1" i="0" dirty="0"/>
            <a:t>Embedding-based Metrics</a:t>
          </a:r>
          <a:endParaRPr lang="en-US" sz="1800" dirty="0"/>
        </a:p>
      </dgm:t>
    </dgm:pt>
    <dgm:pt modelId="{FC49508E-FDA1-466A-9301-AF6219A22877}" type="parTrans" cxnId="{E01F66F2-F531-4270-A032-4E1F708315F7}">
      <dgm:prSet/>
      <dgm:spPr/>
      <dgm:t>
        <a:bodyPr/>
        <a:lstStyle/>
        <a:p>
          <a:endParaRPr lang="en-US"/>
        </a:p>
      </dgm:t>
    </dgm:pt>
    <dgm:pt modelId="{1F3DAE3F-AE87-4C5F-9CB7-347A7D97BB71}" type="sibTrans" cxnId="{E01F66F2-F531-4270-A032-4E1F708315F7}">
      <dgm:prSet/>
      <dgm:spPr/>
      <dgm:t>
        <a:bodyPr/>
        <a:lstStyle/>
        <a:p>
          <a:endParaRPr lang="en-US"/>
        </a:p>
      </dgm:t>
    </dgm:pt>
    <dgm:pt modelId="{76DAFA75-3517-4248-B4B9-9DAACAC149D4}">
      <dgm:prSet custT="1"/>
      <dgm:spPr/>
      <dgm:t>
        <a:bodyPr/>
        <a:lstStyle/>
        <a:p>
          <a:r>
            <a:rPr lang="en-US" sz="1800" b="1" i="0" dirty="0"/>
            <a:t>Qualitative Metrics</a:t>
          </a:r>
          <a:r>
            <a:rPr lang="en-US" sz="1800" b="0" i="0" dirty="0"/>
            <a:t> </a:t>
          </a:r>
          <a:endParaRPr lang="en-US" sz="1800" dirty="0"/>
        </a:p>
      </dgm:t>
    </dgm:pt>
    <dgm:pt modelId="{31C6F009-329A-4343-ACA6-98A8A7EA0FCF}" type="parTrans" cxnId="{9CD104B1-5A1B-4C7E-9755-8E20456A67CC}">
      <dgm:prSet/>
      <dgm:spPr/>
      <dgm:t>
        <a:bodyPr/>
        <a:lstStyle/>
        <a:p>
          <a:endParaRPr lang="en-US"/>
        </a:p>
      </dgm:t>
    </dgm:pt>
    <dgm:pt modelId="{D8AE9876-EBE1-4ACB-8452-BC5F7B2F755B}" type="sibTrans" cxnId="{9CD104B1-5A1B-4C7E-9755-8E20456A67CC}">
      <dgm:prSet/>
      <dgm:spPr/>
      <dgm:t>
        <a:bodyPr/>
        <a:lstStyle/>
        <a:p>
          <a:endParaRPr lang="en-US"/>
        </a:p>
      </dgm:t>
    </dgm:pt>
    <dgm:pt modelId="{5928EC9E-7358-46EC-8E8E-70F2E45696A3}">
      <dgm:prSet custT="1"/>
      <dgm:spPr/>
      <dgm:t>
        <a:bodyPr/>
        <a:lstStyle/>
        <a:p>
          <a:pPr algn="just">
            <a:buFont typeface="Arial" panose="020B0604020202020204" pitchFamily="34" charset="0"/>
            <a:buChar char="•"/>
          </a:pPr>
          <a:r>
            <a:rPr lang="en-US" sz="1200" b="0" i="0" dirty="0"/>
            <a:t>Employ word or sentence embeddings to measure semantic similarity between extracted data and source document. </a:t>
          </a:r>
          <a:endParaRPr lang="en-US" sz="1200" dirty="0"/>
        </a:p>
      </dgm:t>
    </dgm:pt>
    <dgm:pt modelId="{8E7B8E53-5BAF-4F25-A0B7-9FD87AECF905}" type="parTrans" cxnId="{E06EF96D-2B3A-4721-9102-B17E0C88FC34}">
      <dgm:prSet/>
      <dgm:spPr/>
      <dgm:t>
        <a:bodyPr/>
        <a:lstStyle/>
        <a:p>
          <a:endParaRPr lang="en-IN"/>
        </a:p>
      </dgm:t>
    </dgm:pt>
    <dgm:pt modelId="{77023F25-4C0F-4522-ADDF-9369DDD80A1C}" type="sibTrans" cxnId="{E06EF96D-2B3A-4721-9102-B17E0C88FC34}">
      <dgm:prSet/>
      <dgm:spPr/>
      <dgm:t>
        <a:bodyPr/>
        <a:lstStyle/>
        <a:p>
          <a:endParaRPr lang="en-IN"/>
        </a:p>
      </dgm:t>
    </dgm:pt>
    <dgm:pt modelId="{56441C8F-D0B9-42B3-A11F-51471EA879DE}">
      <dgm:prSet custT="1"/>
      <dgm:spPr/>
      <dgm:t>
        <a:bodyPr/>
        <a:lstStyle/>
        <a:p>
          <a:pPr algn="l">
            <a:buFont typeface="Arial" panose="020B0604020202020204" pitchFamily="34" charset="0"/>
            <a:buChar char="•"/>
          </a:pPr>
          <a:r>
            <a:rPr lang="en-US" sz="1200" b="0" i="0" dirty="0"/>
            <a:t>Higher similarity indicates better extraction accuracy and quality. </a:t>
          </a:r>
        </a:p>
      </dgm:t>
    </dgm:pt>
    <dgm:pt modelId="{E80516E6-6285-44B5-B256-3AAA14C8B7A8}" type="parTrans" cxnId="{4D58DC6F-F5BB-4BAE-8994-9721C1DAC41F}">
      <dgm:prSet/>
      <dgm:spPr/>
      <dgm:t>
        <a:bodyPr/>
        <a:lstStyle/>
        <a:p>
          <a:endParaRPr lang="en-IN"/>
        </a:p>
      </dgm:t>
    </dgm:pt>
    <dgm:pt modelId="{47C82278-238C-4D5E-A064-2D8352A22B73}" type="sibTrans" cxnId="{4D58DC6F-F5BB-4BAE-8994-9721C1DAC41F}">
      <dgm:prSet/>
      <dgm:spPr/>
      <dgm:t>
        <a:bodyPr/>
        <a:lstStyle/>
        <a:p>
          <a:endParaRPr lang="en-IN"/>
        </a:p>
      </dgm:t>
    </dgm:pt>
    <dgm:pt modelId="{9AF0049B-61D5-4231-9F17-52D89D0E2432}">
      <dgm:prSet custT="1"/>
      <dgm:spPr/>
      <dgm:t>
        <a:bodyPr/>
        <a:lstStyle/>
        <a:p>
          <a:pPr algn="just">
            <a:buFont typeface="Arial" panose="020B0604020202020204" pitchFamily="34" charset="0"/>
            <a:buChar char="•"/>
          </a:pPr>
          <a:r>
            <a:rPr lang="en-US" sz="1200" b="0" i="0" dirty="0"/>
            <a:t>Human experts assess extracted information for completeness, accuracy, and its relevance to the task. </a:t>
          </a:r>
          <a:endParaRPr lang="en-US" sz="1200" dirty="0"/>
        </a:p>
      </dgm:t>
    </dgm:pt>
    <dgm:pt modelId="{09FFDDFF-4444-48D4-95CF-26AAB5B015EB}" type="parTrans" cxnId="{82834866-1021-44E3-ABCD-5444125A23DC}">
      <dgm:prSet/>
      <dgm:spPr/>
      <dgm:t>
        <a:bodyPr/>
        <a:lstStyle/>
        <a:p>
          <a:endParaRPr lang="en-IN"/>
        </a:p>
      </dgm:t>
    </dgm:pt>
    <dgm:pt modelId="{5D4ACB0F-B07C-4F79-A6B7-3A320BCB1E0F}" type="sibTrans" cxnId="{82834866-1021-44E3-ABCD-5444125A23DC}">
      <dgm:prSet/>
      <dgm:spPr/>
      <dgm:t>
        <a:bodyPr/>
        <a:lstStyle/>
        <a:p>
          <a:endParaRPr lang="en-IN"/>
        </a:p>
      </dgm:t>
    </dgm:pt>
    <dgm:pt modelId="{89738F33-752C-416D-BC88-8B115D5530F3}">
      <dgm:prSet custT="1"/>
      <dgm:spPr/>
      <dgm:t>
        <a:bodyPr/>
        <a:lstStyle/>
        <a:p>
          <a:pPr algn="just">
            <a:buFont typeface="Arial" panose="020B0604020202020204" pitchFamily="34" charset="0"/>
            <a:buChar char="•"/>
          </a:pPr>
          <a:r>
            <a:rPr lang="en-US" sz="1200" b="0" i="0" dirty="0"/>
            <a:t>Offers nuanced insights but can be time-intensive. </a:t>
          </a:r>
        </a:p>
      </dgm:t>
    </dgm:pt>
    <dgm:pt modelId="{9779DDD4-462E-4730-B5EF-3879FABCE143}" type="parTrans" cxnId="{098540BC-1C2F-4E0E-9849-AC795DB06F2D}">
      <dgm:prSet/>
      <dgm:spPr/>
      <dgm:t>
        <a:bodyPr/>
        <a:lstStyle/>
        <a:p>
          <a:endParaRPr lang="en-IN"/>
        </a:p>
      </dgm:t>
    </dgm:pt>
    <dgm:pt modelId="{F16E76E0-AEAE-4CF7-8AD7-866C323A3BFF}" type="sibTrans" cxnId="{098540BC-1C2F-4E0E-9849-AC795DB06F2D}">
      <dgm:prSet/>
      <dgm:spPr/>
      <dgm:t>
        <a:bodyPr/>
        <a:lstStyle/>
        <a:p>
          <a:endParaRPr lang="en-IN"/>
        </a:p>
      </dgm:t>
    </dgm:pt>
    <dgm:pt modelId="{8CF6746F-B68E-4146-939F-C8C40B5666C1}">
      <dgm:prSet custT="1"/>
      <dgm:spPr/>
      <dgm:t>
        <a:bodyPr/>
        <a:lstStyle/>
        <a:p>
          <a:r>
            <a:rPr lang="en-US" sz="1800" b="1" i="0" kern="1200" dirty="0">
              <a:latin typeface="Rockwell" panose="02060603020205020403"/>
              <a:ea typeface="+mn-ea"/>
              <a:cs typeface="+mn-cs"/>
            </a:rPr>
            <a:t>Human Evaluation </a:t>
          </a:r>
        </a:p>
      </dgm:t>
    </dgm:pt>
    <dgm:pt modelId="{8562F9EE-7BB3-47D7-8E53-6A763C7C1829}" type="parTrans" cxnId="{F056A001-B010-487A-AAA9-60252F27EA36}">
      <dgm:prSet/>
      <dgm:spPr/>
      <dgm:t>
        <a:bodyPr/>
        <a:lstStyle/>
        <a:p>
          <a:endParaRPr lang="en-IN"/>
        </a:p>
      </dgm:t>
    </dgm:pt>
    <dgm:pt modelId="{C65EA7DB-5241-4ABD-A9B1-7B0651E6CD79}" type="sibTrans" cxnId="{F056A001-B010-487A-AAA9-60252F27EA36}">
      <dgm:prSet/>
      <dgm:spPr/>
      <dgm:t>
        <a:bodyPr/>
        <a:lstStyle/>
        <a:p>
          <a:endParaRPr lang="en-IN"/>
        </a:p>
      </dgm:t>
    </dgm:pt>
    <dgm:pt modelId="{33BC6292-300F-43B9-8C0B-2A35F6FDDA81}">
      <dgm:prSet custT="1"/>
      <dgm:spPr/>
      <dgm:t>
        <a:bodyPr/>
        <a:lstStyle/>
        <a:p>
          <a:pPr algn="just">
            <a:buFont typeface="Arial" panose="020B0604020202020204" pitchFamily="34" charset="0"/>
            <a:buChar char="•"/>
          </a:pPr>
          <a:r>
            <a:rPr lang="en-US" sz="1200" b="0" i="0" dirty="0"/>
            <a:t>The most appropriate evaluation approach depends upon the intended use of the extracted data. </a:t>
          </a:r>
        </a:p>
      </dgm:t>
    </dgm:pt>
    <dgm:pt modelId="{197626B3-19B0-4539-8714-D6FA1E122FAC}" type="parTrans" cxnId="{5B2E0BED-6AEB-4B9A-8121-BAE37E7A4565}">
      <dgm:prSet/>
      <dgm:spPr/>
      <dgm:t>
        <a:bodyPr/>
        <a:lstStyle/>
        <a:p>
          <a:endParaRPr lang="en-IN"/>
        </a:p>
      </dgm:t>
    </dgm:pt>
    <dgm:pt modelId="{E1642003-07BF-4F26-AA78-DBE5CFEA1A8F}" type="sibTrans" cxnId="{5B2E0BED-6AEB-4B9A-8121-BAE37E7A4565}">
      <dgm:prSet/>
      <dgm:spPr/>
      <dgm:t>
        <a:bodyPr/>
        <a:lstStyle/>
        <a:p>
          <a:endParaRPr lang="en-IN"/>
        </a:p>
      </dgm:t>
    </dgm:pt>
    <dgm:pt modelId="{2A7812F0-9ECF-4E9F-B42C-68940FE92D10}">
      <dgm:prSet custT="1"/>
      <dgm:spPr/>
      <dgm:t>
        <a:bodyPr/>
        <a:lstStyle/>
        <a:p>
          <a:pPr algn="just">
            <a:buFont typeface="Arial" panose="020B0604020202020204" pitchFamily="34" charset="0"/>
            <a:buChar char="•"/>
          </a:pPr>
          <a:r>
            <a:rPr lang="en-US" sz="1200" b="0" i="0" dirty="0"/>
            <a:t>When the data is utilized for human analysis and decision-making, human expert evaluation becomes essential to ensure the results are both accurate and easily understood. </a:t>
          </a:r>
        </a:p>
      </dgm:t>
    </dgm:pt>
    <dgm:pt modelId="{DC1B56C3-D772-41BF-9175-CD53A9E40BBC}" type="parTrans" cxnId="{CD7D1531-DD8C-46C0-B8AB-58538F7228EC}">
      <dgm:prSet/>
      <dgm:spPr/>
      <dgm:t>
        <a:bodyPr/>
        <a:lstStyle/>
        <a:p>
          <a:endParaRPr lang="en-IN"/>
        </a:p>
      </dgm:t>
    </dgm:pt>
    <dgm:pt modelId="{F86803F4-1DB0-4C1C-9B2F-23455D59622D}" type="sibTrans" cxnId="{CD7D1531-DD8C-46C0-B8AB-58538F7228EC}">
      <dgm:prSet/>
      <dgm:spPr/>
      <dgm:t>
        <a:bodyPr/>
        <a:lstStyle/>
        <a:p>
          <a:endParaRPr lang="en-IN"/>
        </a:p>
      </dgm:t>
    </dgm:pt>
    <dgm:pt modelId="{3DCE5226-0982-4052-A40D-32BBA2375A26}" type="pres">
      <dgm:prSet presAssocID="{980FD890-FA4E-43C0-A8FB-8176977737CC}" presName="theList" presStyleCnt="0">
        <dgm:presLayoutVars>
          <dgm:dir/>
          <dgm:animLvl val="lvl"/>
          <dgm:resizeHandles val="exact"/>
        </dgm:presLayoutVars>
      </dgm:prSet>
      <dgm:spPr/>
    </dgm:pt>
    <dgm:pt modelId="{DA94CE4A-9417-434A-ADFD-3ACADCF5B735}" type="pres">
      <dgm:prSet presAssocID="{C550E437-EFB1-41B0-98AE-D09FFAE7902A}" presName="compNode" presStyleCnt="0"/>
      <dgm:spPr/>
    </dgm:pt>
    <dgm:pt modelId="{06509D2F-FD17-48C6-94AC-ECF464C31AC7}" type="pres">
      <dgm:prSet presAssocID="{C550E437-EFB1-41B0-98AE-D09FFAE7902A}" presName="aNode" presStyleLbl="bgShp" presStyleIdx="0" presStyleCnt="3"/>
      <dgm:spPr/>
    </dgm:pt>
    <dgm:pt modelId="{78179F1E-C605-4CB1-9030-1CAECA456848}" type="pres">
      <dgm:prSet presAssocID="{C550E437-EFB1-41B0-98AE-D09FFAE7902A}" presName="textNode" presStyleLbl="bgShp" presStyleIdx="0" presStyleCnt="3"/>
      <dgm:spPr/>
    </dgm:pt>
    <dgm:pt modelId="{96B94861-3965-4497-979A-DCF162B0B20C}" type="pres">
      <dgm:prSet presAssocID="{C550E437-EFB1-41B0-98AE-D09FFAE7902A}" presName="compChildNode" presStyleCnt="0"/>
      <dgm:spPr/>
    </dgm:pt>
    <dgm:pt modelId="{B9C8978C-4316-4C67-B47C-EB8A43525237}" type="pres">
      <dgm:prSet presAssocID="{C550E437-EFB1-41B0-98AE-D09FFAE7902A}" presName="theInnerList" presStyleCnt="0"/>
      <dgm:spPr/>
    </dgm:pt>
    <dgm:pt modelId="{3E19F0C1-A481-4223-BFAE-F3355100DB57}" type="pres">
      <dgm:prSet presAssocID="{5928EC9E-7358-46EC-8E8E-70F2E45696A3}" presName="childNode" presStyleLbl="node1" presStyleIdx="0" presStyleCnt="6">
        <dgm:presLayoutVars>
          <dgm:bulletEnabled val="1"/>
        </dgm:presLayoutVars>
      </dgm:prSet>
      <dgm:spPr/>
    </dgm:pt>
    <dgm:pt modelId="{2AAF169E-7919-4D7A-A153-C62553E0C734}" type="pres">
      <dgm:prSet presAssocID="{5928EC9E-7358-46EC-8E8E-70F2E45696A3}" presName="aSpace2" presStyleCnt="0"/>
      <dgm:spPr/>
    </dgm:pt>
    <dgm:pt modelId="{EBF7705B-9100-4891-9D49-5FF1848CA8BC}" type="pres">
      <dgm:prSet presAssocID="{56441C8F-D0B9-42B3-A11F-51471EA879DE}" presName="childNode" presStyleLbl="node1" presStyleIdx="1" presStyleCnt="6">
        <dgm:presLayoutVars>
          <dgm:bulletEnabled val="1"/>
        </dgm:presLayoutVars>
      </dgm:prSet>
      <dgm:spPr/>
    </dgm:pt>
    <dgm:pt modelId="{2425B75A-A349-4769-8A19-FBCB92578499}" type="pres">
      <dgm:prSet presAssocID="{C550E437-EFB1-41B0-98AE-D09FFAE7902A}" presName="aSpace" presStyleCnt="0"/>
      <dgm:spPr/>
    </dgm:pt>
    <dgm:pt modelId="{C207F2ED-02F0-4653-A48E-496E29CBD035}" type="pres">
      <dgm:prSet presAssocID="{76DAFA75-3517-4248-B4B9-9DAACAC149D4}" presName="compNode" presStyleCnt="0"/>
      <dgm:spPr/>
    </dgm:pt>
    <dgm:pt modelId="{32CE9837-1580-4A2C-B437-DE821466A34B}" type="pres">
      <dgm:prSet presAssocID="{76DAFA75-3517-4248-B4B9-9DAACAC149D4}" presName="aNode" presStyleLbl="bgShp" presStyleIdx="1" presStyleCnt="3"/>
      <dgm:spPr/>
    </dgm:pt>
    <dgm:pt modelId="{A26B560B-C0EB-4181-8205-D32183D34030}" type="pres">
      <dgm:prSet presAssocID="{76DAFA75-3517-4248-B4B9-9DAACAC149D4}" presName="textNode" presStyleLbl="bgShp" presStyleIdx="1" presStyleCnt="3"/>
      <dgm:spPr/>
    </dgm:pt>
    <dgm:pt modelId="{A7D97F71-DD4D-466B-9EBE-39C31BBF0DF8}" type="pres">
      <dgm:prSet presAssocID="{76DAFA75-3517-4248-B4B9-9DAACAC149D4}" presName="compChildNode" presStyleCnt="0"/>
      <dgm:spPr/>
    </dgm:pt>
    <dgm:pt modelId="{36A1E199-67C8-4599-984F-E296F21549E0}" type="pres">
      <dgm:prSet presAssocID="{76DAFA75-3517-4248-B4B9-9DAACAC149D4}" presName="theInnerList" presStyleCnt="0"/>
      <dgm:spPr/>
    </dgm:pt>
    <dgm:pt modelId="{1B3EAA0F-715D-41E5-B6D0-A955378CF0C7}" type="pres">
      <dgm:prSet presAssocID="{9AF0049B-61D5-4231-9F17-52D89D0E2432}" presName="childNode" presStyleLbl="node1" presStyleIdx="2" presStyleCnt="6">
        <dgm:presLayoutVars>
          <dgm:bulletEnabled val="1"/>
        </dgm:presLayoutVars>
      </dgm:prSet>
      <dgm:spPr/>
    </dgm:pt>
    <dgm:pt modelId="{589D8792-CA72-40E4-9A93-70A69CF1E49F}" type="pres">
      <dgm:prSet presAssocID="{9AF0049B-61D5-4231-9F17-52D89D0E2432}" presName="aSpace2" presStyleCnt="0"/>
      <dgm:spPr/>
    </dgm:pt>
    <dgm:pt modelId="{919F7241-381F-4211-A754-5474AD7B6DB8}" type="pres">
      <dgm:prSet presAssocID="{89738F33-752C-416D-BC88-8B115D5530F3}" presName="childNode" presStyleLbl="node1" presStyleIdx="3" presStyleCnt="6">
        <dgm:presLayoutVars>
          <dgm:bulletEnabled val="1"/>
        </dgm:presLayoutVars>
      </dgm:prSet>
      <dgm:spPr/>
    </dgm:pt>
    <dgm:pt modelId="{115FBE9B-02BD-4718-9A71-FB06EFF3B4BD}" type="pres">
      <dgm:prSet presAssocID="{76DAFA75-3517-4248-B4B9-9DAACAC149D4}" presName="aSpace" presStyleCnt="0"/>
      <dgm:spPr/>
    </dgm:pt>
    <dgm:pt modelId="{D1DA0B9F-73D2-44A3-8DA6-1058B60FCB06}" type="pres">
      <dgm:prSet presAssocID="{8CF6746F-B68E-4146-939F-C8C40B5666C1}" presName="compNode" presStyleCnt="0"/>
      <dgm:spPr/>
    </dgm:pt>
    <dgm:pt modelId="{032C2621-82F4-4145-9253-5A9E72EC978F}" type="pres">
      <dgm:prSet presAssocID="{8CF6746F-B68E-4146-939F-C8C40B5666C1}" presName="aNode" presStyleLbl="bgShp" presStyleIdx="2" presStyleCnt="3"/>
      <dgm:spPr/>
    </dgm:pt>
    <dgm:pt modelId="{9564E1F2-1633-44B3-885C-BADB02A5B2C2}" type="pres">
      <dgm:prSet presAssocID="{8CF6746F-B68E-4146-939F-C8C40B5666C1}" presName="textNode" presStyleLbl="bgShp" presStyleIdx="2" presStyleCnt="3"/>
      <dgm:spPr/>
    </dgm:pt>
    <dgm:pt modelId="{9985541F-8451-4379-92CD-A5045ECAA23A}" type="pres">
      <dgm:prSet presAssocID="{8CF6746F-B68E-4146-939F-C8C40B5666C1}" presName="compChildNode" presStyleCnt="0"/>
      <dgm:spPr/>
    </dgm:pt>
    <dgm:pt modelId="{F7CC210F-1100-435A-8A20-BF49989E3781}" type="pres">
      <dgm:prSet presAssocID="{8CF6746F-B68E-4146-939F-C8C40B5666C1}" presName="theInnerList" presStyleCnt="0"/>
      <dgm:spPr/>
    </dgm:pt>
    <dgm:pt modelId="{9B20DF46-AE4C-4B62-BA81-CDAE577D3B6D}" type="pres">
      <dgm:prSet presAssocID="{33BC6292-300F-43B9-8C0B-2A35F6FDDA81}" presName="childNode" presStyleLbl="node1" presStyleIdx="4" presStyleCnt="6">
        <dgm:presLayoutVars>
          <dgm:bulletEnabled val="1"/>
        </dgm:presLayoutVars>
      </dgm:prSet>
      <dgm:spPr/>
    </dgm:pt>
    <dgm:pt modelId="{71A9889D-D209-4C19-A803-3C3C7ECB96D1}" type="pres">
      <dgm:prSet presAssocID="{33BC6292-300F-43B9-8C0B-2A35F6FDDA81}" presName="aSpace2" presStyleCnt="0"/>
      <dgm:spPr/>
    </dgm:pt>
    <dgm:pt modelId="{8E1E0DE8-F2EE-4F69-824E-AC7A301E2F49}" type="pres">
      <dgm:prSet presAssocID="{2A7812F0-9ECF-4E9F-B42C-68940FE92D10}" presName="childNode" presStyleLbl="node1" presStyleIdx="5" presStyleCnt="6">
        <dgm:presLayoutVars>
          <dgm:bulletEnabled val="1"/>
        </dgm:presLayoutVars>
      </dgm:prSet>
      <dgm:spPr/>
    </dgm:pt>
  </dgm:ptLst>
  <dgm:cxnLst>
    <dgm:cxn modelId="{F056A001-B010-487A-AAA9-60252F27EA36}" srcId="{980FD890-FA4E-43C0-A8FB-8176977737CC}" destId="{8CF6746F-B68E-4146-939F-C8C40B5666C1}" srcOrd="2" destOrd="0" parTransId="{8562F9EE-7BB3-47D7-8E53-6A763C7C1829}" sibTransId="{C65EA7DB-5241-4ABD-A9B1-7B0651E6CD79}"/>
    <dgm:cxn modelId="{29B18620-EFF1-41B4-9ADB-4F2136C0D920}" type="presOf" srcId="{8CF6746F-B68E-4146-939F-C8C40B5666C1}" destId="{9564E1F2-1633-44B3-885C-BADB02A5B2C2}" srcOrd="1" destOrd="0" presId="urn:microsoft.com/office/officeart/2005/8/layout/lProcess2"/>
    <dgm:cxn modelId="{FF260D2D-1431-4CD9-84BA-EEA063E2D7BF}" type="presOf" srcId="{33BC6292-300F-43B9-8C0B-2A35F6FDDA81}" destId="{9B20DF46-AE4C-4B62-BA81-CDAE577D3B6D}" srcOrd="0" destOrd="0" presId="urn:microsoft.com/office/officeart/2005/8/layout/lProcess2"/>
    <dgm:cxn modelId="{CD7D1531-DD8C-46C0-B8AB-58538F7228EC}" srcId="{8CF6746F-B68E-4146-939F-C8C40B5666C1}" destId="{2A7812F0-9ECF-4E9F-B42C-68940FE92D10}" srcOrd="1" destOrd="0" parTransId="{DC1B56C3-D772-41BF-9175-CD53A9E40BBC}" sibTransId="{F86803F4-1DB0-4C1C-9B2F-23455D59622D}"/>
    <dgm:cxn modelId="{CEB6B931-097F-4AB8-B4CA-4754AFDC40B2}" type="presOf" srcId="{C550E437-EFB1-41B0-98AE-D09FFAE7902A}" destId="{06509D2F-FD17-48C6-94AC-ECF464C31AC7}" srcOrd="0" destOrd="0" presId="urn:microsoft.com/office/officeart/2005/8/layout/lProcess2"/>
    <dgm:cxn modelId="{08FC5E5C-3353-46CF-907C-C750AF9AE06C}" type="presOf" srcId="{76DAFA75-3517-4248-B4B9-9DAACAC149D4}" destId="{32CE9837-1580-4A2C-B437-DE821466A34B}" srcOrd="0" destOrd="0" presId="urn:microsoft.com/office/officeart/2005/8/layout/lProcess2"/>
    <dgm:cxn modelId="{405F7761-4C9A-4FCD-BCEB-64AF3F9897FA}" type="presOf" srcId="{89738F33-752C-416D-BC88-8B115D5530F3}" destId="{919F7241-381F-4211-A754-5474AD7B6DB8}" srcOrd="0" destOrd="0" presId="urn:microsoft.com/office/officeart/2005/8/layout/lProcess2"/>
    <dgm:cxn modelId="{732A0B63-7DB5-49C0-A254-D79DA4F9B986}" type="presOf" srcId="{76DAFA75-3517-4248-B4B9-9DAACAC149D4}" destId="{A26B560B-C0EB-4181-8205-D32183D34030}" srcOrd="1" destOrd="0" presId="urn:microsoft.com/office/officeart/2005/8/layout/lProcess2"/>
    <dgm:cxn modelId="{82834866-1021-44E3-ABCD-5444125A23DC}" srcId="{76DAFA75-3517-4248-B4B9-9DAACAC149D4}" destId="{9AF0049B-61D5-4231-9F17-52D89D0E2432}" srcOrd="0" destOrd="0" parTransId="{09FFDDFF-4444-48D4-95CF-26AAB5B015EB}" sibTransId="{5D4ACB0F-B07C-4F79-A6B7-3A320BCB1E0F}"/>
    <dgm:cxn modelId="{1658744B-B8CE-43C1-80D0-C5AFAC1F1977}" type="presOf" srcId="{56441C8F-D0B9-42B3-A11F-51471EA879DE}" destId="{EBF7705B-9100-4891-9D49-5FF1848CA8BC}" srcOrd="0" destOrd="0" presId="urn:microsoft.com/office/officeart/2005/8/layout/lProcess2"/>
    <dgm:cxn modelId="{E06EF96D-2B3A-4721-9102-B17E0C88FC34}" srcId="{C550E437-EFB1-41B0-98AE-D09FFAE7902A}" destId="{5928EC9E-7358-46EC-8E8E-70F2E45696A3}" srcOrd="0" destOrd="0" parTransId="{8E7B8E53-5BAF-4F25-A0B7-9FD87AECF905}" sibTransId="{77023F25-4C0F-4522-ADDF-9369DDD80A1C}"/>
    <dgm:cxn modelId="{4D58DC6F-F5BB-4BAE-8994-9721C1DAC41F}" srcId="{C550E437-EFB1-41B0-98AE-D09FFAE7902A}" destId="{56441C8F-D0B9-42B3-A11F-51471EA879DE}" srcOrd="1" destOrd="0" parTransId="{E80516E6-6285-44B5-B256-3AAA14C8B7A8}" sibTransId="{47C82278-238C-4D5E-A064-2D8352A22B73}"/>
    <dgm:cxn modelId="{BA70F54F-7B68-47DA-8AA2-898BDFA6EDF7}" type="presOf" srcId="{2A7812F0-9ECF-4E9F-B42C-68940FE92D10}" destId="{8E1E0DE8-F2EE-4F69-824E-AC7A301E2F49}" srcOrd="0" destOrd="0" presId="urn:microsoft.com/office/officeart/2005/8/layout/lProcess2"/>
    <dgm:cxn modelId="{85E50173-5258-40CE-970F-B369D54308B7}" type="presOf" srcId="{980FD890-FA4E-43C0-A8FB-8176977737CC}" destId="{3DCE5226-0982-4052-A40D-32BBA2375A26}" srcOrd="0" destOrd="0" presId="urn:microsoft.com/office/officeart/2005/8/layout/lProcess2"/>
    <dgm:cxn modelId="{EA37BE55-C3D2-49F6-9F96-9EED473967AB}" type="presOf" srcId="{C550E437-EFB1-41B0-98AE-D09FFAE7902A}" destId="{78179F1E-C605-4CB1-9030-1CAECA456848}" srcOrd="1" destOrd="0" presId="urn:microsoft.com/office/officeart/2005/8/layout/lProcess2"/>
    <dgm:cxn modelId="{F826A084-207F-46E6-937D-AECC9E5D21C1}" type="presOf" srcId="{5928EC9E-7358-46EC-8E8E-70F2E45696A3}" destId="{3E19F0C1-A481-4223-BFAE-F3355100DB57}" srcOrd="0" destOrd="0" presId="urn:microsoft.com/office/officeart/2005/8/layout/lProcess2"/>
    <dgm:cxn modelId="{D90C6588-391C-41FC-B850-34089B885E9B}" type="presOf" srcId="{9AF0049B-61D5-4231-9F17-52D89D0E2432}" destId="{1B3EAA0F-715D-41E5-B6D0-A955378CF0C7}" srcOrd="0" destOrd="0" presId="urn:microsoft.com/office/officeart/2005/8/layout/lProcess2"/>
    <dgm:cxn modelId="{079DACA0-5BCE-49F8-B454-A4AC2641CA87}" type="presOf" srcId="{8CF6746F-B68E-4146-939F-C8C40B5666C1}" destId="{032C2621-82F4-4145-9253-5A9E72EC978F}" srcOrd="0" destOrd="0" presId="urn:microsoft.com/office/officeart/2005/8/layout/lProcess2"/>
    <dgm:cxn modelId="{9CD104B1-5A1B-4C7E-9755-8E20456A67CC}" srcId="{980FD890-FA4E-43C0-A8FB-8176977737CC}" destId="{76DAFA75-3517-4248-B4B9-9DAACAC149D4}" srcOrd="1" destOrd="0" parTransId="{31C6F009-329A-4343-ACA6-98A8A7EA0FCF}" sibTransId="{D8AE9876-EBE1-4ACB-8452-BC5F7B2F755B}"/>
    <dgm:cxn modelId="{098540BC-1C2F-4E0E-9849-AC795DB06F2D}" srcId="{76DAFA75-3517-4248-B4B9-9DAACAC149D4}" destId="{89738F33-752C-416D-BC88-8B115D5530F3}" srcOrd="1" destOrd="0" parTransId="{9779DDD4-462E-4730-B5EF-3879FABCE143}" sibTransId="{F16E76E0-AEAE-4CF7-8AD7-866C323A3BFF}"/>
    <dgm:cxn modelId="{5B2E0BED-6AEB-4B9A-8121-BAE37E7A4565}" srcId="{8CF6746F-B68E-4146-939F-C8C40B5666C1}" destId="{33BC6292-300F-43B9-8C0B-2A35F6FDDA81}" srcOrd="0" destOrd="0" parTransId="{197626B3-19B0-4539-8714-D6FA1E122FAC}" sibTransId="{E1642003-07BF-4F26-AA78-DBE5CFEA1A8F}"/>
    <dgm:cxn modelId="{E01F66F2-F531-4270-A032-4E1F708315F7}" srcId="{980FD890-FA4E-43C0-A8FB-8176977737CC}" destId="{C550E437-EFB1-41B0-98AE-D09FFAE7902A}" srcOrd="0" destOrd="0" parTransId="{FC49508E-FDA1-466A-9301-AF6219A22877}" sibTransId="{1F3DAE3F-AE87-4C5F-9CB7-347A7D97BB71}"/>
    <dgm:cxn modelId="{5640E371-B31C-40CC-8860-8A690DBECF23}" type="presParOf" srcId="{3DCE5226-0982-4052-A40D-32BBA2375A26}" destId="{DA94CE4A-9417-434A-ADFD-3ACADCF5B735}" srcOrd="0" destOrd="0" presId="urn:microsoft.com/office/officeart/2005/8/layout/lProcess2"/>
    <dgm:cxn modelId="{83DFD3EC-3687-4E58-B0C2-D1CE9F4762DB}" type="presParOf" srcId="{DA94CE4A-9417-434A-ADFD-3ACADCF5B735}" destId="{06509D2F-FD17-48C6-94AC-ECF464C31AC7}" srcOrd="0" destOrd="0" presId="urn:microsoft.com/office/officeart/2005/8/layout/lProcess2"/>
    <dgm:cxn modelId="{7CEA33E5-338B-4090-BA3A-CEB67B3A92A8}" type="presParOf" srcId="{DA94CE4A-9417-434A-ADFD-3ACADCF5B735}" destId="{78179F1E-C605-4CB1-9030-1CAECA456848}" srcOrd="1" destOrd="0" presId="urn:microsoft.com/office/officeart/2005/8/layout/lProcess2"/>
    <dgm:cxn modelId="{621F48E4-7B24-42F6-ACD4-0465BF9FEE57}" type="presParOf" srcId="{DA94CE4A-9417-434A-ADFD-3ACADCF5B735}" destId="{96B94861-3965-4497-979A-DCF162B0B20C}" srcOrd="2" destOrd="0" presId="urn:microsoft.com/office/officeart/2005/8/layout/lProcess2"/>
    <dgm:cxn modelId="{1DF0A5CA-B9B3-4044-B7AF-451E0304A3B9}" type="presParOf" srcId="{96B94861-3965-4497-979A-DCF162B0B20C}" destId="{B9C8978C-4316-4C67-B47C-EB8A43525237}" srcOrd="0" destOrd="0" presId="urn:microsoft.com/office/officeart/2005/8/layout/lProcess2"/>
    <dgm:cxn modelId="{E650F33E-233B-4AD8-AA63-D45A3DC07F7B}" type="presParOf" srcId="{B9C8978C-4316-4C67-B47C-EB8A43525237}" destId="{3E19F0C1-A481-4223-BFAE-F3355100DB57}" srcOrd="0" destOrd="0" presId="urn:microsoft.com/office/officeart/2005/8/layout/lProcess2"/>
    <dgm:cxn modelId="{0F9EBAE7-24AB-47A0-A73C-073DD608D0EF}" type="presParOf" srcId="{B9C8978C-4316-4C67-B47C-EB8A43525237}" destId="{2AAF169E-7919-4D7A-A153-C62553E0C734}" srcOrd="1" destOrd="0" presId="urn:microsoft.com/office/officeart/2005/8/layout/lProcess2"/>
    <dgm:cxn modelId="{4004246D-1BC6-47CE-A8BF-F85A5EF0858C}" type="presParOf" srcId="{B9C8978C-4316-4C67-B47C-EB8A43525237}" destId="{EBF7705B-9100-4891-9D49-5FF1848CA8BC}" srcOrd="2" destOrd="0" presId="urn:microsoft.com/office/officeart/2005/8/layout/lProcess2"/>
    <dgm:cxn modelId="{3BA33C3E-3C57-4177-A4D6-602190C871B6}" type="presParOf" srcId="{3DCE5226-0982-4052-A40D-32BBA2375A26}" destId="{2425B75A-A349-4769-8A19-FBCB92578499}" srcOrd="1" destOrd="0" presId="urn:microsoft.com/office/officeart/2005/8/layout/lProcess2"/>
    <dgm:cxn modelId="{E8BDA39D-9CD1-494F-A5DB-886C9D289012}" type="presParOf" srcId="{3DCE5226-0982-4052-A40D-32BBA2375A26}" destId="{C207F2ED-02F0-4653-A48E-496E29CBD035}" srcOrd="2" destOrd="0" presId="urn:microsoft.com/office/officeart/2005/8/layout/lProcess2"/>
    <dgm:cxn modelId="{9B5E35C4-499B-47AD-B23F-97E7AE405A24}" type="presParOf" srcId="{C207F2ED-02F0-4653-A48E-496E29CBD035}" destId="{32CE9837-1580-4A2C-B437-DE821466A34B}" srcOrd="0" destOrd="0" presId="urn:microsoft.com/office/officeart/2005/8/layout/lProcess2"/>
    <dgm:cxn modelId="{93557AB1-2A18-4499-87D5-E90ACA20C5F0}" type="presParOf" srcId="{C207F2ED-02F0-4653-A48E-496E29CBD035}" destId="{A26B560B-C0EB-4181-8205-D32183D34030}" srcOrd="1" destOrd="0" presId="urn:microsoft.com/office/officeart/2005/8/layout/lProcess2"/>
    <dgm:cxn modelId="{D2DDEFA0-E4ED-4218-A37E-1D3D68171413}" type="presParOf" srcId="{C207F2ED-02F0-4653-A48E-496E29CBD035}" destId="{A7D97F71-DD4D-466B-9EBE-39C31BBF0DF8}" srcOrd="2" destOrd="0" presId="urn:microsoft.com/office/officeart/2005/8/layout/lProcess2"/>
    <dgm:cxn modelId="{88B82FF7-20CB-47D1-97C6-35F8D5F2ACAC}" type="presParOf" srcId="{A7D97F71-DD4D-466B-9EBE-39C31BBF0DF8}" destId="{36A1E199-67C8-4599-984F-E296F21549E0}" srcOrd="0" destOrd="0" presId="urn:microsoft.com/office/officeart/2005/8/layout/lProcess2"/>
    <dgm:cxn modelId="{393C75F8-4637-4878-B47E-5F0EBA1922E8}" type="presParOf" srcId="{36A1E199-67C8-4599-984F-E296F21549E0}" destId="{1B3EAA0F-715D-41E5-B6D0-A955378CF0C7}" srcOrd="0" destOrd="0" presId="urn:microsoft.com/office/officeart/2005/8/layout/lProcess2"/>
    <dgm:cxn modelId="{CD13A99D-978B-470C-825B-5E9295FE04CD}" type="presParOf" srcId="{36A1E199-67C8-4599-984F-E296F21549E0}" destId="{589D8792-CA72-40E4-9A93-70A69CF1E49F}" srcOrd="1" destOrd="0" presId="urn:microsoft.com/office/officeart/2005/8/layout/lProcess2"/>
    <dgm:cxn modelId="{7025914F-3C4C-44B9-AA69-A65AC7FD943F}" type="presParOf" srcId="{36A1E199-67C8-4599-984F-E296F21549E0}" destId="{919F7241-381F-4211-A754-5474AD7B6DB8}" srcOrd="2" destOrd="0" presId="urn:microsoft.com/office/officeart/2005/8/layout/lProcess2"/>
    <dgm:cxn modelId="{1F05AE35-8036-4EA4-9D32-94CB5417E874}" type="presParOf" srcId="{3DCE5226-0982-4052-A40D-32BBA2375A26}" destId="{115FBE9B-02BD-4718-9A71-FB06EFF3B4BD}" srcOrd="3" destOrd="0" presId="urn:microsoft.com/office/officeart/2005/8/layout/lProcess2"/>
    <dgm:cxn modelId="{5F839EB6-4EF3-4645-8A8F-D0E2BE4FD156}" type="presParOf" srcId="{3DCE5226-0982-4052-A40D-32BBA2375A26}" destId="{D1DA0B9F-73D2-44A3-8DA6-1058B60FCB06}" srcOrd="4" destOrd="0" presId="urn:microsoft.com/office/officeart/2005/8/layout/lProcess2"/>
    <dgm:cxn modelId="{F0E9F43B-2C3E-45C7-BB48-79F19592CD47}" type="presParOf" srcId="{D1DA0B9F-73D2-44A3-8DA6-1058B60FCB06}" destId="{032C2621-82F4-4145-9253-5A9E72EC978F}" srcOrd="0" destOrd="0" presId="urn:microsoft.com/office/officeart/2005/8/layout/lProcess2"/>
    <dgm:cxn modelId="{3D0F2AC5-31AF-4F06-8467-709EC55CA814}" type="presParOf" srcId="{D1DA0B9F-73D2-44A3-8DA6-1058B60FCB06}" destId="{9564E1F2-1633-44B3-885C-BADB02A5B2C2}" srcOrd="1" destOrd="0" presId="urn:microsoft.com/office/officeart/2005/8/layout/lProcess2"/>
    <dgm:cxn modelId="{97C2373E-5A62-4153-87B8-4E201D3D3E31}" type="presParOf" srcId="{D1DA0B9F-73D2-44A3-8DA6-1058B60FCB06}" destId="{9985541F-8451-4379-92CD-A5045ECAA23A}" srcOrd="2" destOrd="0" presId="urn:microsoft.com/office/officeart/2005/8/layout/lProcess2"/>
    <dgm:cxn modelId="{F094206A-6438-4942-8C40-0B3FC83DEE0F}" type="presParOf" srcId="{9985541F-8451-4379-92CD-A5045ECAA23A}" destId="{F7CC210F-1100-435A-8A20-BF49989E3781}" srcOrd="0" destOrd="0" presId="urn:microsoft.com/office/officeart/2005/8/layout/lProcess2"/>
    <dgm:cxn modelId="{6CEF26E2-125A-4D66-B5BD-A5A97B223CD4}" type="presParOf" srcId="{F7CC210F-1100-435A-8A20-BF49989E3781}" destId="{9B20DF46-AE4C-4B62-BA81-CDAE577D3B6D}" srcOrd="0" destOrd="0" presId="urn:microsoft.com/office/officeart/2005/8/layout/lProcess2"/>
    <dgm:cxn modelId="{F9CFBE46-1130-4F08-8D9A-01F4FC1F37D5}" type="presParOf" srcId="{F7CC210F-1100-435A-8A20-BF49989E3781}" destId="{71A9889D-D209-4C19-A803-3C3C7ECB96D1}" srcOrd="1" destOrd="0" presId="urn:microsoft.com/office/officeart/2005/8/layout/lProcess2"/>
    <dgm:cxn modelId="{EAB50F65-D25E-499C-B038-A2EC5CD7009F}" type="presParOf" srcId="{F7CC210F-1100-435A-8A20-BF49989E3781}" destId="{8E1E0DE8-F2EE-4F69-824E-AC7A301E2F4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7EA90B-7CBD-4644-AD46-C979FE9E63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22258E-DD0C-4227-97E8-61268846C2EE}">
      <dgm:prSet custT="1"/>
      <dgm:spPr/>
      <dgm:t>
        <a:bodyPr/>
        <a:lstStyle/>
        <a:p>
          <a:r>
            <a:rPr lang="en-US" sz="1200" dirty="0"/>
            <a:t>Moving into the results and discussion section, we present the findings of the evaluation for the W9 form</a:t>
          </a:r>
        </a:p>
      </dgm:t>
    </dgm:pt>
    <dgm:pt modelId="{5F07DE02-F75C-4D3D-9E80-0E05E3429642}" type="parTrans" cxnId="{39DA59E7-ED24-4D16-9908-96825DD19670}">
      <dgm:prSet/>
      <dgm:spPr/>
      <dgm:t>
        <a:bodyPr/>
        <a:lstStyle/>
        <a:p>
          <a:endParaRPr lang="en-US"/>
        </a:p>
      </dgm:t>
    </dgm:pt>
    <dgm:pt modelId="{BB727A39-FF80-4DD5-B0E7-58F67B02D540}" type="sibTrans" cxnId="{39DA59E7-ED24-4D16-9908-96825DD19670}">
      <dgm:prSet/>
      <dgm:spPr/>
      <dgm:t>
        <a:bodyPr/>
        <a:lstStyle/>
        <a:p>
          <a:endParaRPr lang="en-US"/>
        </a:p>
      </dgm:t>
    </dgm:pt>
    <dgm:pt modelId="{7F04A383-F409-4BF3-A4FD-C250D4D20BDD}">
      <dgm:prSet custT="1"/>
      <dgm:spPr/>
      <dgm:t>
        <a:bodyPr/>
        <a:lstStyle/>
        <a:p>
          <a:r>
            <a:rPr lang="en-US" sz="1200" dirty="0"/>
            <a:t>This includes a detailed analysis of the accuracy of each LLM in extracting specific fields from the W9 form, such as business name, address, and social security number</a:t>
          </a:r>
        </a:p>
      </dgm:t>
    </dgm:pt>
    <dgm:pt modelId="{6BFB8D74-F734-4A14-AD91-3E9C8634195F}" type="parTrans" cxnId="{55B7CFFC-3281-4B8F-8C79-3C6C4F817705}">
      <dgm:prSet/>
      <dgm:spPr/>
      <dgm:t>
        <a:bodyPr/>
        <a:lstStyle/>
        <a:p>
          <a:endParaRPr lang="en-US"/>
        </a:p>
      </dgm:t>
    </dgm:pt>
    <dgm:pt modelId="{02B10CF1-2CFF-42D1-80D3-57DFB5D75CB4}" type="sibTrans" cxnId="{55B7CFFC-3281-4B8F-8C79-3C6C4F817705}">
      <dgm:prSet/>
      <dgm:spPr/>
      <dgm:t>
        <a:bodyPr/>
        <a:lstStyle/>
        <a:p>
          <a:endParaRPr lang="en-US"/>
        </a:p>
      </dgm:t>
    </dgm:pt>
    <dgm:pt modelId="{0625789D-39AD-4307-A465-37609AC1BC24}">
      <dgm:prSet custT="1"/>
      <dgm:spPr/>
      <dgm:t>
        <a:bodyPr/>
        <a:lstStyle/>
        <a:p>
          <a:r>
            <a:rPr lang="en-US" sz="1200" dirty="0"/>
            <a:t>Through this analysis, we gain insights into the performance nuances of different LLMs across varied document formats</a:t>
          </a:r>
        </a:p>
      </dgm:t>
    </dgm:pt>
    <dgm:pt modelId="{CE96C440-5EF5-4921-BED1-DC93B4E510B6}" type="parTrans" cxnId="{F660579D-A950-4EFB-A80B-FA25A881403D}">
      <dgm:prSet/>
      <dgm:spPr/>
      <dgm:t>
        <a:bodyPr/>
        <a:lstStyle/>
        <a:p>
          <a:endParaRPr lang="en-US"/>
        </a:p>
      </dgm:t>
    </dgm:pt>
    <dgm:pt modelId="{0C96AE62-6A49-4E58-8443-BD90805B3E4D}" type="sibTrans" cxnId="{F660579D-A950-4EFB-A80B-FA25A881403D}">
      <dgm:prSet/>
      <dgm:spPr/>
      <dgm:t>
        <a:bodyPr/>
        <a:lstStyle/>
        <a:p>
          <a:endParaRPr lang="en-US"/>
        </a:p>
      </dgm:t>
    </dgm:pt>
    <dgm:pt modelId="{EB1959D8-F87B-474F-BC3D-5D310698B82D}" type="pres">
      <dgm:prSet presAssocID="{A97EA90B-7CBD-4644-AD46-C979FE9E63A8}" presName="root" presStyleCnt="0">
        <dgm:presLayoutVars>
          <dgm:dir/>
          <dgm:resizeHandles val="exact"/>
        </dgm:presLayoutVars>
      </dgm:prSet>
      <dgm:spPr/>
    </dgm:pt>
    <dgm:pt modelId="{B48613D6-7318-4C12-A92A-A55FEF5D518F}" type="pres">
      <dgm:prSet presAssocID="{4C22258E-DD0C-4227-97E8-61268846C2EE}" presName="compNode" presStyleCnt="0"/>
      <dgm:spPr/>
    </dgm:pt>
    <dgm:pt modelId="{48A87604-1DC2-47CC-AF89-0EE172436C00}" type="pres">
      <dgm:prSet presAssocID="{4C22258E-DD0C-4227-97E8-61268846C2EE}" presName="bgRect" presStyleLbl="bgShp" presStyleIdx="0" presStyleCnt="3"/>
      <dgm:spPr/>
    </dgm:pt>
    <dgm:pt modelId="{F1FBD93A-5B79-47FD-9097-05CB295D3256}" type="pres">
      <dgm:prSet presAssocID="{4C22258E-DD0C-4227-97E8-61268846C2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4E62DE7-4F7D-43CA-8C74-E9A08A5A1EBA}" type="pres">
      <dgm:prSet presAssocID="{4C22258E-DD0C-4227-97E8-61268846C2EE}" presName="spaceRect" presStyleCnt="0"/>
      <dgm:spPr/>
    </dgm:pt>
    <dgm:pt modelId="{061B2737-B100-41C0-910B-6F24407352F1}" type="pres">
      <dgm:prSet presAssocID="{4C22258E-DD0C-4227-97E8-61268846C2EE}" presName="parTx" presStyleLbl="revTx" presStyleIdx="0" presStyleCnt="3">
        <dgm:presLayoutVars>
          <dgm:chMax val="0"/>
          <dgm:chPref val="0"/>
        </dgm:presLayoutVars>
      </dgm:prSet>
      <dgm:spPr/>
    </dgm:pt>
    <dgm:pt modelId="{9DFBBD9A-7DF9-4B78-9DFC-A7A0A59C3C45}" type="pres">
      <dgm:prSet presAssocID="{BB727A39-FF80-4DD5-B0E7-58F67B02D540}" presName="sibTrans" presStyleCnt="0"/>
      <dgm:spPr/>
    </dgm:pt>
    <dgm:pt modelId="{42D366C0-AC2B-4B2F-942F-1A640254C4D5}" type="pres">
      <dgm:prSet presAssocID="{7F04A383-F409-4BF3-A4FD-C250D4D20BDD}" presName="compNode" presStyleCnt="0"/>
      <dgm:spPr/>
    </dgm:pt>
    <dgm:pt modelId="{28341673-0668-48E9-80FC-197D0F333FFC}" type="pres">
      <dgm:prSet presAssocID="{7F04A383-F409-4BF3-A4FD-C250D4D20BDD}" presName="bgRect" presStyleLbl="bgShp" presStyleIdx="1" presStyleCnt="3"/>
      <dgm:spPr/>
    </dgm:pt>
    <dgm:pt modelId="{86951215-A386-4C30-BF55-9F80AB04636A}" type="pres">
      <dgm:prSet presAssocID="{7F04A383-F409-4BF3-A4FD-C250D4D20B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735DE23-426F-4513-AB30-022BC467B16D}" type="pres">
      <dgm:prSet presAssocID="{7F04A383-F409-4BF3-A4FD-C250D4D20BDD}" presName="spaceRect" presStyleCnt="0"/>
      <dgm:spPr/>
    </dgm:pt>
    <dgm:pt modelId="{F46520DE-BE61-4770-A786-78757FF2710D}" type="pres">
      <dgm:prSet presAssocID="{7F04A383-F409-4BF3-A4FD-C250D4D20BDD}" presName="parTx" presStyleLbl="revTx" presStyleIdx="1" presStyleCnt="3">
        <dgm:presLayoutVars>
          <dgm:chMax val="0"/>
          <dgm:chPref val="0"/>
        </dgm:presLayoutVars>
      </dgm:prSet>
      <dgm:spPr/>
    </dgm:pt>
    <dgm:pt modelId="{DBE2A51F-A712-4B34-B508-25559496C2B9}" type="pres">
      <dgm:prSet presAssocID="{02B10CF1-2CFF-42D1-80D3-57DFB5D75CB4}" presName="sibTrans" presStyleCnt="0"/>
      <dgm:spPr/>
    </dgm:pt>
    <dgm:pt modelId="{C9262D3F-E946-4234-A0DD-04F08F25EAD1}" type="pres">
      <dgm:prSet presAssocID="{0625789D-39AD-4307-A465-37609AC1BC24}" presName="compNode" presStyleCnt="0"/>
      <dgm:spPr/>
    </dgm:pt>
    <dgm:pt modelId="{754930E3-076D-4AA1-9725-51D87ABA278E}" type="pres">
      <dgm:prSet presAssocID="{0625789D-39AD-4307-A465-37609AC1BC24}" presName="bgRect" presStyleLbl="bgShp" presStyleIdx="2" presStyleCnt="3"/>
      <dgm:spPr/>
    </dgm:pt>
    <dgm:pt modelId="{BD962429-50FE-4711-A92B-8A43BAB5A59F}" type="pres">
      <dgm:prSet presAssocID="{0625789D-39AD-4307-A465-37609AC1BC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F8CBB09C-F00D-406F-B0A5-CB1ED789A60A}" type="pres">
      <dgm:prSet presAssocID="{0625789D-39AD-4307-A465-37609AC1BC24}" presName="spaceRect" presStyleCnt="0"/>
      <dgm:spPr/>
    </dgm:pt>
    <dgm:pt modelId="{4EE32EB9-741A-4AA0-901D-741F070B6134}" type="pres">
      <dgm:prSet presAssocID="{0625789D-39AD-4307-A465-37609AC1BC24}" presName="parTx" presStyleLbl="revTx" presStyleIdx="2" presStyleCnt="3">
        <dgm:presLayoutVars>
          <dgm:chMax val="0"/>
          <dgm:chPref val="0"/>
        </dgm:presLayoutVars>
      </dgm:prSet>
      <dgm:spPr/>
    </dgm:pt>
  </dgm:ptLst>
  <dgm:cxnLst>
    <dgm:cxn modelId="{E4EDED04-B18B-4C60-8886-A89D12C504DE}" type="presOf" srcId="{4C22258E-DD0C-4227-97E8-61268846C2EE}" destId="{061B2737-B100-41C0-910B-6F24407352F1}" srcOrd="0" destOrd="0" presId="urn:microsoft.com/office/officeart/2018/2/layout/IconVerticalSolidList"/>
    <dgm:cxn modelId="{21B83A27-DB4E-4E17-B746-2ADF9A7C3C09}" type="presOf" srcId="{0625789D-39AD-4307-A465-37609AC1BC24}" destId="{4EE32EB9-741A-4AA0-901D-741F070B6134}" srcOrd="0" destOrd="0" presId="urn:microsoft.com/office/officeart/2018/2/layout/IconVerticalSolidList"/>
    <dgm:cxn modelId="{F660579D-A950-4EFB-A80B-FA25A881403D}" srcId="{A97EA90B-7CBD-4644-AD46-C979FE9E63A8}" destId="{0625789D-39AD-4307-A465-37609AC1BC24}" srcOrd="2" destOrd="0" parTransId="{CE96C440-5EF5-4921-BED1-DC93B4E510B6}" sibTransId="{0C96AE62-6A49-4E58-8443-BD90805B3E4D}"/>
    <dgm:cxn modelId="{C1B7E7BD-FCC8-4287-BE44-024505EBAE4A}" type="presOf" srcId="{7F04A383-F409-4BF3-A4FD-C250D4D20BDD}" destId="{F46520DE-BE61-4770-A786-78757FF2710D}" srcOrd="0" destOrd="0" presId="urn:microsoft.com/office/officeart/2018/2/layout/IconVerticalSolidList"/>
    <dgm:cxn modelId="{F9DFD4D7-CBB2-4431-9A43-2922C14623D2}" type="presOf" srcId="{A97EA90B-7CBD-4644-AD46-C979FE9E63A8}" destId="{EB1959D8-F87B-474F-BC3D-5D310698B82D}" srcOrd="0" destOrd="0" presId="urn:microsoft.com/office/officeart/2018/2/layout/IconVerticalSolidList"/>
    <dgm:cxn modelId="{39DA59E7-ED24-4D16-9908-96825DD19670}" srcId="{A97EA90B-7CBD-4644-AD46-C979FE9E63A8}" destId="{4C22258E-DD0C-4227-97E8-61268846C2EE}" srcOrd="0" destOrd="0" parTransId="{5F07DE02-F75C-4D3D-9E80-0E05E3429642}" sibTransId="{BB727A39-FF80-4DD5-B0E7-58F67B02D540}"/>
    <dgm:cxn modelId="{55B7CFFC-3281-4B8F-8C79-3C6C4F817705}" srcId="{A97EA90B-7CBD-4644-AD46-C979FE9E63A8}" destId="{7F04A383-F409-4BF3-A4FD-C250D4D20BDD}" srcOrd="1" destOrd="0" parTransId="{6BFB8D74-F734-4A14-AD91-3E9C8634195F}" sibTransId="{02B10CF1-2CFF-42D1-80D3-57DFB5D75CB4}"/>
    <dgm:cxn modelId="{9908DC6B-F916-4220-9025-7D7EC1C7EB38}" type="presParOf" srcId="{EB1959D8-F87B-474F-BC3D-5D310698B82D}" destId="{B48613D6-7318-4C12-A92A-A55FEF5D518F}" srcOrd="0" destOrd="0" presId="urn:microsoft.com/office/officeart/2018/2/layout/IconVerticalSolidList"/>
    <dgm:cxn modelId="{8390694F-3C81-4CBE-8C7C-5BA2CE326E74}" type="presParOf" srcId="{B48613D6-7318-4C12-A92A-A55FEF5D518F}" destId="{48A87604-1DC2-47CC-AF89-0EE172436C00}" srcOrd="0" destOrd="0" presId="urn:microsoft.com/office/officeart/2018/2/layout/IconVerticalSolidList"/>
    <dgm:cxn modelId="{748D9561-F017-47E4-81DC-5139913D18A7}" type="presParOf" srcId="{B48613D6-7318-4C12-A92A-A55FEF5D518F}" destId="{F1FBD93A-5B79-47FD-9097-05CB295D3256}" srcOrd="1" destOrd="0" presId="urn:microsoft.com/office/officeart/2018/2/layout/IconVerticalSolidList"/>
    <dgm:cxn modelId="{4D18C2EC-ACFF-4B40-8A8B-3A17B4BCE50C}" type="presParOf" srcId="{B48613D6-7318-4C12-A92A-A55FEF5D518F}" destId="{84E62DE7-4F7D-43CA-8C74-E9A08A5A1EBA}" srcOrd="2" destOrd="0" presId="urn:microsoft.com/office/officeart/2018/2/layout/IconVerticalSolidList"/>
    <dgm:cxn modelId="{F183D3D4-7172-410C-9D29-AF03E8A7ACDF}" type="presParOf" srcId="{B48613D6-7318-4C12-A92A-A55FEF5D518F}" destId="{061B2737-B100-41C0-910B-6F24407352F1}" srcOrd="3" destOrd="0" presId="urn:microsoft.com/office/officeart/2018/2/layout/IconVerticalSolidList"/>
    <dgm:cxn modelId="{EDFAA2D6-932F-4405-98CF-5491DDC8CC38}" type="presParOf" srcId="{EB1959D8-F87B-474F-BC3D-5D310698B82D}" destId="{9DFBBD9A-7DF9-4B78-9DFC-A7A0A59C3C45}" srcOrd="1" destOrd="0" presId="urn:microsoft.com/office/officeart/2018/2/layout/IconVerticalSolidList"/>
    <dgm:cxn modelId="{0604480C-C361-4167-85B6-3F4D3459E4A7}" type="presParOf" srcId="{EB1959D8-F87B-474F-BC3D-5D310698B82D}" destId="{42D366C0-AC2B-4B2F-942F-1A640254C4D5}" srcOrd="2" destOrd="0" presId="urn:microsoft.com/office/officeart/2018/2/layout/IconVerticalSolidList"/>
    <dgm:cxn modelId="{EEA707DB-A784-40B1-8078-DD26C1A2F179}" type="presParOf" srcId="{42D366C0-AC2B-4B2F-942F-1A640254C4D5}" destId="{28341673-0668-48E9-80FC-197D0F333FFC}" srcOrd="0" destOrd="0" presId="urn:microsoft.com/office/officeart/2018/2/layout/IconVerticalSolidList"/>
    <dgm:cxn modelId="{E0843E91-649A-4137-87FB-140C92C76881}" type="presParOf" srcId="{42D366C0-AC2B-4B2F-942F-1A640254C4D5}" destId="{86951215-A386-4C30-BF55-9F80AB04636A}" srcOrd="1" destOrd="0" presId="urn:microsoft.com/office/officeart/2018/2/layout/IconVerticalSolidList"/>
    <dgm:cxn modelId="{B2570AF5-23BE-42D5-BBCF-3AECC778C2F9}" type="presParOf" srcId="{42D366C0-AC2B-4B2F-942F-1A640254C4D5}" destId="{C735DE23-426F-4513-AB30-022BC467B16D}" srcOrd="2" destOrd="0" presId="urn:microsoft.com/office/officeart/2018/2/layout/IconVerticalSolidList"/>
    <dgm:cxn modelId="{407EB321-958B-4D03-84CE-1825128507E2}" type="presParOf" srcId="{42D366C0-AC2B-4B2F-942F-1A640254C4D5}" destId="{F46520DE-BE61-4770-A786-78757FF2710D}" srcOrd="3" destOrd="0" presId="urn:microsoft.com/office/officeart/2018/2/layout/IconVerticalSolidList"/>
    <dgm:cxn modelId="{35B0FD92-F6CC-4F5A-9E44-443ED3BB2CE5}" type="presParOf" srcId="{EB1959D8-F87B-474F-BC3D-5D310698B82D}" destId="{DBE2A51F-A712-4B34-B508-25559496C2B9}" srcOrd="3" destOrd="0" presId="urn:microsoft.com/office/officeart/2018/2/layout/IconVerticalSolidList"/>
    <dgm:cxn modelId="{004BC64E-FB5F-41AC-93BC-90411669649D}" type="presParOf" srcId="{EB1959D8-F87B-474F-BC3D-5D310698B82D}" destId="{C9262D3F-E946-4234-A0DD-04F08F25EAD1}" srcOrd="4" destOrd="0" presId="urn:microsoft.com/office/officeart/2018/2/layout/IconVerticalSolidList"/>
    <dgm:cxn modelId="{EEE329D6-ECA3-44E2-A737-3EB643DC0CE7}" type="presParOf" srcId="{C9262D3F-E946-4234-A0DD-04F08F25EAD1}" destId="{754930E3-076D-4AA1-9725-51D87ABA278E}" srcOrd="0" destOrd="0" presId="urn:microsoft.com/office/officeart/2018/2/layout/IconVerticalSolidList"/>
    <dgm:cxn modelId="{C05ABB57-5B30-4442-88E9-7CF521DC635C}" type="presParOf" srcId="{C9262D3F-E946-4234-A0DD-04F08F25EAD1}" destId="{BD962429-50FE-4711-A92B-8A43BAB5A59F}" srcOrd="1" destOrd="0" presId="urn:microsoft.com/office/officeart/2018/2/layout/IconVerticalSolidList"/>
    <dgm:cxn modelId="{C3AADD09-9DBD-4B6D-8B7F-2F4765A1B126}" type="presParOf" srcId="{C9262D3F-E946-4234-A0DD-04F08F25EAD1}" destId="{F8CBB09C-F00D-406F-B0A5-CB1ED789A60A}" srcOrd="2" destOrd="0" presId="urn:microsoft.com/office/officeart/2018/2/layout/IconVerticalSolidList"/>
    <dgm:cxn modelId="{CF42EFEA-ABF6-4C71-92B3-7F2624C805B7}" type="presParOf" srcId="{C9262D3F-E946-4234-A0DD-04F08F25EAD1}" destId="{4EE32EB9-741A-4AA0-901D-741F070B613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2A60481-EA96-47C6-8ABB-4E51FC0CC3C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79E84F1-320F-4F30-BE61-BB1BC189273A}">
      <dgm:prSet custT="1"/>
      <dgm:spPr/>
      <dgm:t>
        <a:bodyPr/>
        <a:lstStyle/>
        <a:p>
          <a:r>
            <a:rPr lang="en-US" sz="1200" dirty="0"/>
            <a:t>Continuing our exploration, we shift the spotlight to the results and discussion for the W8 form</a:t>
          </a:r>
        </a:p>
      </dgm:t>
    </dgm:pt>
    <dgm:pt modelId="{F80E0064-5339-4BB6-905B-847331AA25A3}" type="parTrans" cxnId="{8B5F4A89-DC22-4B9B-9ED6-567C16564B2F}">
      <dgm:prSet/>
      <dgm:spPr/>
      <dgm:t>
        <a:bodyPr/>
        <a:lstStyle/>
        <a:p>
          <a:endParaRPr lang="en-US"/>
        </a:p>
      </dgm:t>
    </dgm:pt>
    <dgm:pt modelId="{588FDA89-290B-4C9C-B1B2-6BDAEC903EF4}" type="sibTrans" cxnId="{8B5F4A89-DC22-4B9B-9ED6-567C16564B2F}">
      <dgm:prSet/>
      <dgm:spPr/>
      <dgm:t>
        <a:bodyPr/>
        <a:lstStyle/>
        <a:p>
          <a:endParaRPr lang="en-US"/>
        </a:p>
      </dgm:t>
    </dgm:pt>
    <dgm:pt modelId="{AF984A88-14E4-449C-AF2F-E76596B9F9AE}">
      <dgm:prSet custT="1"/>
      <dgm:spPr/>
      <dgm:t>
        <a:bodyPr/>
        <a:lstStyle/>
        <a:p>
          <a:r>
            <a:rPr lang="en-US" sz="1200" dirty="0"/>
            <a:t>Here, we present a comprehensive analysis of each LLM's accuracy in extracting data from the W8 form, including fields such as name, country of citizenship, and foreign tax identifying number</a:t>
          </a:r>
        </a:p>
      </dgm:t>
    </dgm:pt>
    <dgm:pt modelId="{64228952-D1CD-4E0C-9235-CA7BA8585935}" type="parTrans" cxnId="{AAA00A5B-46F4-4DD1-92DD-6B0245DF16E7}">
      <dgm:prSet/>
      <dgm:spPr/>
      <dgm:t>
        <a:bodyPr/>
        <a:lstStyle/>
        <a:p>
          <a:endParaRPr lang="en-US"/>
        </a:p>
      </dgm:t>
    </dgm:pt>
    <dgm:pt modelId="{921F4ADC-1AC5-430D-9737-6C4AAA6A15D1}" type="sibTrans" cxnId="{AAA00A5B-46F4-4DD1-92DD-6B0245DF16E7}">
      <dgm:prSet/>
      <dgm:spPr/>
      <dgm:t>
        <a:bodyPr/>
        <a:lstStyle/>
        <a:p>
          <a:endParaRPr lang="en-US"/>
        </a:p>
      </dgm:t>
    </dgm:pt>
    <dgm:pt modelId="{F07157DF-87A7-4D0A-8BD3-2B7802C46540}">
      <dgm:prSet custT="1"/>
      <dgm:spPr/>
      <dgm:t>
        <a:bodyPr/>
        <a:lstStyle/>
        <a:p>
          <a:r>
            <a:rPr lang="en-US" sz="1200" dirty="0"/>
            <a:t>By comparing the performance of LLMs across different document types, we uncover valuable insights into their capabilities and limitations</a:t>
          </a:r>
        </a:p>
      </dgm:t>
    </dgm:pt>
    <dgm:pt modelId="{16F529F0-6716-4845-89E1-6C7DD4B297E4}" type="parTrans" cxnId="{6B312B76-2FEB-4BD4-B2B6-BD3385CFB0E6}">
      <dgm:prSet/>
      <dgm:spPr/>
      <dgm:t>
        <a:bodyPr/>
        <a:lstStyle/>
        <a:p>
          <a:endParaRPr lang="en-US"/>
        </a:p>
      </dgm:t>
    </dgm:pt>
    <dgm:pt modelId="{A196CB99-2105-4502-A825-DAF76BAE497F}" type="sibTrans" cxnId="{6B312B76-2FEB-4BD4-B2B6-BD3385CFB0E6}">
      <dgm:prSet/>
      <dgm:spPr/>
      <dgm:t>
        <a:bodyPr/>
        <a:lstStyle/>
        <a:p>
          <a:endParaRPr lang="en-US"/>
        </a:p>
      </dgm:t>
    </dgm:pt>
    <dgm:pt modelId="{7E159B93-90E6-4FA1-99B2-8AF181491D93}" type="pres">
      <dgm:prSet presAssocID="{E2A60481-EA96-47C6-8ABB-4E51FC0CC3CC}" presName="root" presStyleCnt="0">
        <dgm:presLayoutVars>
          <dgm:dir/>
          <dgm:resizeHandles val="exact"/>
        </dgm:presLayoutVars>
      </dgm:prSet>
      <dgm:spPr/>
    </dgm:pt>
    <dgm:pt modelId="{2CA40722-5B47-43B2-87B3-ACC5ABE7CE54}" type="pres">
      <dgm:prSet presAssocID="{479E84F1-320F-4F30-BE61-BB1BC189273A}" presName="compNode" presStyleCnt="0"/>
      <dgm:spPr/>
    </dgm:pt>
    <dgm:pt modelId="{2356F064-22A5-4A6F-AAD8-8A890F7979D0}" type="pres">
      <dgm:prSet presAssocID="{479E84F1-320F-4F30-BE61-BB1BC189273A}" presName="bgRect" presStyleLbl="bgShp" presStyleIdx="0" presStyleCnt="3"/>
      <dgm:spPr/>
    </dgm:pt>
    <dgm:pt modelId="{1285F03D-F11A-428E-B88B-079D49B597F7}" type="pres">
      <dgm:prSet presAssocID="{479E84F1-320F-4F30-BE61-BB1BC189273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69E58855-F0B4-4FD4-ACE4-C84FD6E47B70}" type="pres">
      <dgm:prSet presAssocID="{479E84F1-320F-4F30-BE61-BB1BC189273A}" presName="spaceRect" presStyleCnt="0"/>
      <dgm:spPr/>
    </dgm:pt>
    <dgm:pt modelId="{6A151A9C-E488-4ABB-8712-295B7405DCB0}" type="pres">
      <dgm:prSet presAssocID="{479E84F1-320F-4F30-BE61-BB1BC189273A}" presName="parTx" presStyleLbl="revTx" presStyleIdx="0" presStyleCnt="3">
        <dgm:presLayoutVars>
          <dgm:chMax val="0"/>
          <dgm:chPref val="0"/>
        </dgm:presLayoutVars>
      </dgm:prSet>
      <dgm:spPr/>
    </dgm:pt>
    <dgm:pt modelId="{FE39AFF4-442B-46C0-B977-12F8C2A9F1E3}" type="pres">
      <dgm:prSet presAssocID="{588FDA89-290B-4C9C-B1B2-6BDAEC903EF4}" presName="sibTrans" presStyleCnt="0"/>
      <dgm:spPr/>
    </dgm:pt>
    <dgm:pt modelId="{2ABE923B-22A0-4D51-A83C-52B07C15A989}" type="pres">
      <dgm:prSet presAssocID="{AF984A88-14E4-449C-AF2F-E76596B9F9AE}" presName="compNode" presStyleCnt="0"/>
      <dgm:spPr/>
    </dgm:pt>
    <dgm:pt modelId="{778C69E7-97FF-48D3-A0EC-AC6AA37CDAF5}" type="pres">
      <dgm:prSet presAssocID="{AF984A88-14E4-449C-AF2F-E76596B9F9AE}" presName="bgRect" presStyleLbl="bgShp" presStyleIdx="1" presStyleCnt="3"/>
      <dgm:spPr/>
    </dgm:pt>
    <dgm:pt modelId="{A2423674-A4D0-4F3C-B47C-1E49B47D00BB}" type="pres">
      <dgm:prSet presAssocID="{AF984A88-14E4-449C-AF2F-E76596B9F9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82A8E2C-9B57-4E0E-A358-380EF0DF99A4}" type="pres">
      <dgm:prSet presAssocID="{AF984A88-14E4-449C-AF2F-E76596B9F9AE}" presName="spaceRect" presStyleCnt="0"/>
      <dgm:spPr/>
    </dgm:pt>
    <dgm:pt modelId="{22918036-E806-4E30-A926-0482DE5A9474}" type="pres">
      <dgm:prSet presAssocID="{AF984A88-14E4-449C-AF2F-E76596B9F9AE}" presName="parTx" presStyleLbl="revTx" presStyleIdx="1" presStyleCnt="3">
        <dgm:presLayoutVars>
          <dgm:chMax val="0"/>
          <dgm:chPref val="0"/>
        </dgm:presLayoutVars>
      </dgm:prSet>
      <dgm:spPr/>
    </dgm:pt>
    <dgm:pt modelId="{A9972EE3-5FDA-439D-9DB6-D94EBDD4B32B}" type="pres">
      <dgm:prSet presAssocID="{921F4ADC-1AC5-430D-9737-6C4AAA6A15D1}" presName="sibTrans" presStyleCnt="0"/>
      <dgm:spPr/>
    </dgm:pt>
    <dgm:pt modelId="{C1932660-18C8-4C0F-9C91-C2A913FAB51E}" type="pres">
      <dgm:prSet presAssocID="{F07157DF-87A7-4D0A-8BD3-2B7802C46540}" presName="compNode" presStyleCnt="0"/>
      <dgm:spPr/>
    </dgm:pt>
    <dgm:pt modelId="{BB937211-D4A1-4C5F-8801-2B6E5706D3CF}" type="pres">
      <dgm:prSet presAssocID="{F07157DF-87A7-4D0A-8BD3-2B7802C46540}" presName="bgRect" presStyleLbl="bgShp" presStyleIdx="2" presStyleCnt="3"/>
      <dgm:spPr/>
    </dgm:pt>
    <dgm:pt modelId="{63807A5F-1223-446B-BF15-DE0C902C48B8}" type="pres">
      <dgm:prSet presAssocID="{F07157DF-87A7-4D0A-8BD3-2B7802C465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C76C4719-1236-4EEF-95D3-43711FC3CF90}" type="pres">
      <dgm:prSet presAssocID="{F07157DF-87A7-4D0A-8BD3-2B7802C46540}" presName="spaceRect" presStyleCnt="0"/>
      <dgm:spPr/>
    </dgm:pt>
    <dgm:pt modelId="{A89F4326-5E1E-4F4D-BD5B-D2C1439D4C65}" type="pres">
      <dgm:prSet presAssocID="{F07157DF-87A7-4D0A-8BD3-2B7802C46540}" presName="parTx" presStyleLbl="revTx" presStyleIdx="2" presStyleCnt="3">
        <dgm:presLayoutVars>
          <dgm:chMax val="0"/>
          <dgm:chPref val="0"/>
        </dgm:presLayoutVars>
      </dgm:prSet>
      <dgm:spPr/>
    </dgm:pt>
  </dgm:ptLst>
  <dgm:cxnLst>
    <dgm:cxn modelId="{DD579116-2C7D-4BC6-854A-AD2A41D1EDE5}" type="presOf" srcId="{E2A60481-EA96-47C6-8ABB-4E51FC0CC3CC}" destId="{7E159B93-90E6-4FA1-99B2-8AF181491D93}" srcOrd="0" destOrd="0" presId="urn:microsoft.com/office/officeart/2018/2/layout/IconVerticalSolidList"/>
    <dgm:cxn modelId="{AAA00A5B-46F4-4DD1-92DD-6B0245DF16E7}" srcId="{E2A60481-EA96-47C6-8ABB-4E51FC0CC3CC}" destId="{AF984A88-14E4-449C-AF2F-E76596B9F9AE}" srcOrd="1" destOrd="0" parTransId="{64228952-D1CD-4E0C-9235-CA7BA8585935}" sibTransId="{921F4ADC-1AC5-430D-9737-6C4AAA6A15D1}"/>
    <dgm:cxn modelId="{8EECED63-7839-4B4A-8752-6ABE310A378B}" type="presOf" srcId="{F07157DF-87A7-4D0A-8BD3-2B7802C46540}" destId="{A89F4326-5E1E-4F4D-BD5B-D2C1439D4C65}" srcOrd="0" destOrd="0" presId="urn:microsoft.com/office/officeart/2018/2/layout/IconVerticalSolidList"/>
    <dgm:cxn modelId="{6B312B76-2FEB-4BD4-B2B6-BD3385CFB0E6}" srcId="{E2A60481-EA96-47C6-8ABB-4E51FC0CC3CC}" destId="{F07157DF-87A7-4D0A-8BD3-2B7802C46540}" srcOrd="2" destOrd="0" parTransId="{16F529F0-6716-4845-89E1-6C7DD4B297E4}" sibTransId="{A196CB99-2105-4502-A825-DAF76BAE497F}"/>
    <dgm:cxn modelId="{8B5F4A89-DC22-4B9B-9ED6-567C16564B2F}" srcId="{E2A60481-EA96-47C6-8ABB-4E51FC0CC3CC}" destId="{479E84F1-320F-4F30-BE61-BB1BC189273A}" srcOrd="0" destOrd="0" parTransId="{F80E0064-5339-4BB6-905B-847331AA25A3}" sibTransId="{588FDA89-290B-4C9C-B1B2-6BDAEC903EF4}"/>
    <dgm:cxn modelId="{C841F4A4-A08B-4A33-AF29-5B64C63DBED5}" type="presOf" srcId="{479E84F1-320F-4F30-BE61-BB1BC189273A}" destId="{6A151A9C-E488-4ABB-8712-295B7405DCB0}" srcOrd="0" destOrd="0" presId="urn:microsoft.com/office/officeart/2018/2/layout/IconVerticalSolidList"/>
    <dgm:cxn modelId="{23A596B2-A52F-43C5-A8B8-2655AF4376C3}" type="presOf" srcId="{AF984A88-14E4-449C-AF2F-E76596B9F9AE}" destId="{22918036-E806-4E30-A926-0482DE5A9474}" srcOrd="0" destOrd="0" presId="urn:microsoft.com/office/officeart/2018/2/layout/IconVerticalSolidList"/>
    <dgm:cxn modelId="{3AD4D585-C692-468C-99CD-99AD6916FA2F}" type="presParOf" srcId="{7E159B93-90E6-4FA1-99B2-8AF181491D93}" destId="{2CA40722-5B47-43B2-87B3-ACC5ABE7CE54}" srcOrd="0" destOrd="0" presId="urn:microsoft.com/office/officeart/2018/2/layout/IconVerticalSolidList"/>
    <dgm:cxn modelId="{28AE0ACB-0FE0-4C60-AA48-C807A454AF8B}" type="presParOf" srcId="{2CA40722-5B47-43B2-87B3-ACC5ABE7CE54}" destId="{2356F064-22A5-4A6F-AAD8-8A890F7979D0}" srcOrd="0" destOrd="0" presId="urn:microsoft.com/office/officeart/2018/2/layout/IconVerticalSolidList"/>
    <dgm:cxn modelId="{0D8D4168-1161-4FF3-BEC6-BE738A9A91B8}" type="presParOf" srcId="{2CA40722-5B47-43B2-87B3-ACC5ABE7CE54}" destId="{1285F03D-F11A-428E-B88B-079D49B597F7}" srcOrd="1" destOrd="0" presId="urn:microsoft.com/office/officeart/2018/2/layout/IconVerticalSolidList"/>
    <dgm:cxn modelId="{D8164C02-7A78-4B1F-A97A-7E57CB886A0A}" type="presParOf" srcId="{2CA40722-5B47-43B2-87B3-ACC5ABE7CE54}" destId="{69E58855-F0B4-4FD4-ACE4-C84FD6E47B70}" srcOrd="2" destOrd="0" presId="urn:microsoft.com/office/officeart/2018/2/layout/IconVerticalSolidList"/>
    <dgm:cxn modelId="{CC198832-5A56-4B16-A983-DB35B746DA9C}" type="presParOf" srcId="{2CA40722-5B47-43B2-87B3-ACC5ABE7CE54}" destId="{6A151A9C-E488-4ABB-8712-295B7405DCB0}" srcOrd="3" destOrd="0" presId="urn:microsoft.com/office/officeart/2018/2/layout/IconVerticalSolidList"/>
    <dgm:cxn modelId="{3EEF729A-179D-405C-B145-7B31A1500044}" type="presParOf" srcId="{7E159B93-90E6-4FA1-99B2-8AF181491D93}" destId="{FE39AFF4-442B-46C0-B977-12F8C2A9F1E3}" srcOrd="1" destOrd="0" presId="urn:microsoft.com/office/officeart/2018/2/layout/IconVerticalSolidList"/>
    <dgm:cxn modelId="{B9DEC142-AA80-4FA3-866E-0F2B11FDAF2B}" type="presParOf" srcId="{7E159B93-90E6-4FA1-99B2-8AF181491D93}" destId="{2ABE923B-22A0-4D51-A83C-52B07C15A989}" srcOrd="2" destOrd="0" presId="urn:microsoft.com/office/officeart/2018/2/layout/IconVerticalSolidList"/>
    <dgm:cxn modelId="{6A04A9DC-7906-4957-9427-4D06510D7DE7}" type="presParOf" srcId="{2ABE923B-22A0-4D51-A83C-52B07C15A989}" destId="{778C69E7-97FF-48D3-A0EC-AC6AA37CDAF5}" srcOrd="0" destOrd="0" presId="urn:microsoft.com/office/officeart/2018/2/layout/IconVerticalSolidList"/>
    <dgm:cxn modelId="{8DDD6100-9952-486E-BC7C-93D8FC82B12F}" type="presParOf" srcId="{2ABE923B-22A0-4D51-A83C-52B07C15A989}" destId="{A2423674-A4D0-4F3C-B47C-1E49B47D00BB}" srcOrd="1" destOrd="0" presId="urn:microsoft.com/office/officeart/2018/2/layout/IconVerticalSolidList"/>
    <dgm:cxn modelId="{DCD0E5FC-2D73-4323-8135-FC967BDA6643}" type="presParOf" srcId="{2ABE923B-22A0-4D51-A83C-52B07C15A989}" destId="{F82A8E2C-9B57-4E0E-A358-380EF0DF99A4}" srcOrd="2" destOrd="0" presId="urn:microsoft.com/office/officeart/2018/2/layout/IconVerticalSolidList"/>
    <dgm:cxn modelId="{283CED23-5840-43A7-8107-9B0E7F794946}" type="presParOf" srcId="{2ABE923B-22A0-4D51-A83C-52B07C15A989}" destId="{22918036-E806-4E30-A926-0482DE5A9474}" srcOrd="3" destOrd="0" presId="urn:microsoft.com/office/officeart/2018/2/layout/IconVerticalSolidList"/>
    <dgm:cxn modelId="{E84653FA-1577-4D7F-9B87-35A6A4CAC6EA}" type="presParOf" srcId="{7E159B93-90E6-4FA1-99B2-8AF181491D93}" destId="{A9972EE3-5FDA-439D-9DB6-D94EBDD4B32B}" srcOrd="3" destOrd="0" presId="urn:microsoft.com/office/officeart/2018/2/layout/IconVerticalSolidList"/>
    <dgm:cxn modelId="{2089A3D4-23E7-4492-8854-B30B0F4A6C0F}" type="presParOf" srcId="{7E159B93-90E6-4FA1-99B2-8AF181491D93}" destId="{C1932660-18C8-4C0F-9C91-C2A913FAB51E}" srcOrd="4" destOrd="0" presId="urn:microsoft.com/office/officeart/2018/2/layout/IconVerticalSolidList"/>
    <dgm:cxn modelId="{4629C20B-4CA2-46B2-9E8C-C4B68B10C4E5}" type="presParOf" srcId="{C1932660-18C8-4C0F-9C91-C2A913FAB51E}" destId="{BB937211-D4A1-4C5F-8801-2B6E5706D3CF}" srcOrd="0" destOrd="0" presId="urn:microsoft.com/office/officeart/2018/2/layout/IconVerticalSolidList"/>
    <dgm:cxn modelId="{F03AAE79-E47E-4D07-B301-101C2D6D823A}" type="presParOf" srcId="{C1932660-18C8-4C0F-9C91-C2A913FAB51E}" destId="{63807A5F-1223-446B-BF15-DE0C902C48B8}" srcOrd="1" destOrd="0" presId="urn:microsoft.com/office/officeart/2018/2/layout/IconVerticalSolidList"/>
    <dgm:cxn modelId="{21CC19A4-BA39-4243-B682-2EE93A2C5100}" type="presParOf" srcId="{C1932660-18C8-4C0F-9C91-C2A913FAB51E}" destId="{C76C4719-1236-4EEF-95D3-43711FC3CF90}" srcOrd="2" destOrd="0" presId="urn:microsoft.com/office/officeart/2018/2/layout/IconVerticalSolidList"/>
    <dgm:cxn modelId="{E1848D7D-0B47-47F4-A811-F704FF04E9FB}" type="presParOf" srcId="{C1932660-18C8-4C0F-9C91-C2A913FAB51E}" destId="{A89F4326-5E1E-4F4D-BD5B-D2C1439D4C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5947FDF-7ABE-4D60-B3A2-9F69C822BF5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781BE4-D72B-4FDD-9A74-452FFB480C49}">
      <dgm:prSet/>
      <dgm:spPr/>
      <dgm:t>
        <a:bodyPr/>
        <a:lstStyle/>
        <a:p>
          <a:r>
            <a:rPr lang="en-US" dirty="0"/>
            <a:t>In the final segment of the results and discussion section, we turn our attention to the evaluation of the W2 form</a:t>
          </a:r>
        </a:p>
      </dgm:t>
    </dgm:pt>
    <dgm:pt modelId="{300EA311-F0D7-418A-924C-EAA6847C4075}" type="parTrans" cxnId="{2296E83A-D003-46E6-B9F7-2A5F7EB01509}">
      <dgm:prSet/>
      <dgm:spPr/>
      <dgm:t>
        <a:bodyPr/>
        <a:lstStyle/>
        <a:p>
          <a:endParaRPr lang="en-US"/>
        </a:p>
      </dgm:t>
    </dgm:pt>
    <dgm:pt modelId="{7241D397-BCB5-4803-823D-8046DC385665}" type="sibTrans" cxnId="{2296E83A-D003-46E6-B9F7-2A5F7EB01509}">
      <dgm:prSet/>
      <dgm:spPr/>
      <dgm:t>
        <a:bodyPr/>
        <a:lstStyle/>
        <a:p>
          <a:endParaRPr lang="en-US"/>
        </a:p>
      </dgm:t>
    </dgm:pt>
    <dgm:pt modelId="{4868E6FD-189A-48BD-B762-537B3CF8CF36}">
      <dgm:prSet/>
      <dgm:spPr/>
      <dgm:t>
        <a:bodyPr/>
        <a:lstStyle/>
        <a:p>
          <a:r>
            <a:rPr lang="en-US"/>
            <a:t>This entails a thorough examination of each LLM's accuracy in extracting information from the W2 form, covering fields such as employer identification number, social security number, and total wages</a:t>
          </a:r>
        </a:p>
      </dgm:t>
    </dgm:pt>
    <dgm:pt modelId="{EFD9F531-1D86-44E8-B859-FD12C50FEBBD}" type="parTrans" cxnId="{0107C256-D6D7-4B19-9353-6CE42E153EE4}">
      <dgm:prSet/>
      <dgm:spPr/>
      <dgm:t>
        <a:bodyPr/>
        <a:lstStyle/>
        <a:p>
          <a:endParaRPr lang="en-US"/>
        </a:p>
      </dgm:t>
    </dgm:pt>
    <dgm:pt modelId="{646D7C61-AFB1-471D-A7A4-F1D7516789C6}" type="sibTrans" cxnId="{0107C256-D6D7-4B19-9353-6CE42E153EE4}">
      <dgm:prSet/>
      <dgm:spPr/>
      <dgm:t>
        <a:bodyPr/>
        <a:lstStyle/>
        <a:p>
          <a:endParaRPr lang="en-US"/>
        </a:p>
      </dgm:t>
    </dgm:pt>
    <dgm:pt modelId="{B9B68846-F627-4BE8-819B-A08E136876E4}">
      <dgm:prSet/>
      <dgm:spPr/>
      <dgm:t>
        <a:bodyPr/>
        <a:lstStyle/>
        <a:p>
          <a:r>
            <a:rPr lang="en-US" dirty="0"/>
            <a:t>Through this analysis, we gain a holistic understanding of LLM performance in document extraction within financial contexts</a:t>
          </a:r>
        </a:p>
      </dgm:t>
    </dgm:pt>
    <dgm:pt modelId="{55784507-ADFA-4145-92E5-A91D11D1173C}" type="parTrans" cxnId="{372C4344-8F84-404A-9B32-F657C03FB60C}">
      <dgm:prSet/>
      <dgm:spPr/>
      <dgm:t>
        <a:bodyPr/>
        <a:lstStyle/>
        <a:p>
          <a:endParaRPr lang="en-US"/>
        </a:p>
      </dgm:t>
    </dgm:pt>
    <dgm:pt modelId="{F7F9FEAE-3F36-429C-80F9-18E65EF0B4C5}" type="sibTrans" cxnId="{372C4344-8F84-404A-9B32-F657C03FB60C}">
      <dgm:prSet/>
      <dgm:spPr/>
      <dgm:t>
        <a:bodyPr/>
        <a:lstStyle/>
        <a:p>
          <a:endParaRPr lang="en-US"/>
        </a:p>
      </dgm:t>
    </dgm:pt>
    <dgm:pt modelId="{19620DFE-6553-4136-BA7A-A86F77E9B4BC}" type="pres">
      <dgm:prSet presAssocID="{55947FDF-7ABE-4D60-B3A2-9F69C822BF54}" presName="root" presStyleCnt="0">
        <dgm:presLayoutVars>
          <dgm:dir/>
          <dgm:resizeHandles val="exact"/>
        </dgm:presLayoutVars>
      </dgm:prSet>
      <dgm:spPr/>
    </dgm:pt>
    <dgm:pt modelId="{D8E0B08D-03AF-4AE6-A206-EA990F44A17A}" type="pres">
      <dgm:prSet presAssocID="{D6781BE4-D72B-4FDD-9A74-452FFB480C49}" presName="compNode" presStyleCnt="0"/>
      <dgm:spPr/>
    </dgm:pt>
    <dgm:pt modelId="{92499BA1-C5E0-4845-AA44-D00181C297A0}" type="pres">
      <dgm:prSet presAssocID="{D6781BE4-D72B-4FDD-9A74-452FFB480C49}" presName="bgRect" presStyleLbl="bgShp" presStyleIdx="0" presStyleCnt="3"/>
      <dgm:spPr/>
    </dgm:pt>
    <dgm:pt modelId="{C642ECA8-7557-4F4D-AABC-9D65FB2E99CA}" type="pres">
      <dgm:prSet presAssocID="{D6781BE4-D72B-4FDD-9A74-452FFB480C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B1F2351-362A-4EF8-BA46-94EB48FF5433}" type="pres">
      <dgm:prSet presAssocID="{D6781BE4-D72B-4FDD-9A74-452FFB480C49}" presName="spaceRect" presStyleCnt="0"/>
      <dgm:spPr/>
    </dgm:pt>
    <dgm:pt modelId="{BF54ED8A-266B-47D6-BFC7-FC5F92CED7F5}" type="pres">
      <dgm:prSet presAssocID="{D6781BE4-D72B-4FDD-9A74-452FFB480C49}" presName="parTx" presStyleLbl="revTx" presStyleIdx="0" presStyleCnt="3">
        <dgm:presLayoutVars>
          <dgm:chMax val="0"/>
          <dgm:chPref val="0"/>
        </dgm:presLayoutVars>
      </dgm:prSet>
      <dgm:spPr/>
    </dgm:pt>
    <dgm:pt modelId="{8932B6CF-DE21-4679-A40E-938C3D838515}" type="pres">
      <dgm:prSet presAssocID="{7241D397-BCB5-4803-823D-8046DC385665}" presName="sibTrans" presStyleCnt="0"/>
      <dgm:spPr/>
    </dgm:pt>
    <dgm:pt modelId="{106483DF-A4E4-413B-8045-333AD330C846}" type="pres">
      <dgm:prSet presAssocID="{4868E6FD-189A-48BD-B762-537B3CF8CF36}" presName="compNode" presStyleCnt="0"/>
      <dgm:spPr/>
    </dgm:pt>
    <dgm:pt modelId="{E9C9AEE0-EB68-411B-898C-9143C3CB51F3}" type="pres">
      <dgm:prSet presAssocID="{4868E6FD-189A-48BD-B762-537B3CF8CF36}" presName="bgRect" presStyleLbl="bgShp" presStyleIdx="1" presStyleCnt="3"/>
      <dgm:spPr/>
    </dgm:pt>
    <dgm:pt modelId="{CC11C231-BA38-45A9-9254-064B682E3C46}" type="pres">
      <dgm:prSet presAssocID="{4868E6FD-189A-48BD-B762-537B3CF8CF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2FF38108-FCC3-47D5-BC29-E93EE5A58E90}" type="pres">
      <dgm:prSet presAssocID="{4868E6FD-189A-48BD-B762-537B3CF8CF36}" presName="spaceRect" presStyleCnt="0"/>
      <dgm:spPr/>
    </dgm:pt>
    <dgm:pt modelId="{DFD95239-DA37-4E96-B3E1-182085E0DF67}" type="pres">
      <dgm:prSet presAssocID="{4868E6FD-189A-48BD-B762-537B3CF8CF36}" presName="parTx" presStyleLbl="revTx" presStyleIdx="1" presStyleCnt="3">
        <dgm:presLayoutVars>
          <dgm:chMax val="0"/>
          <dgm:chPref val="0"/>
        </dgm:presLayoutVars>
      </dgm:prSet>
      <dgm:spPr/>
    </dgm:pt>
    <dgm:pt modelId="{B191ABBD-9BBE-4DC8-B76C-488C0B3E1DC7}" type="pres">
      <dgm:prSet presAssocID="{646D7C61-AFB1-471D-A7A4-F1D7516789C6}" presName="sibTrans" presStyleCnt="0"/>
      <dgm:spPr/>
    </dgm:pt>
    <dgm:pt modelId="{3AC959AE-C9AE-4ADF-9508-5438D1875066}" type="pres">
      <dgm:prSet presAssocID="{B9B68846-F627-4BE8-819B-A08E136876E4}" presName="compNode" presStyleCnt="0"/>
      <dgm:spPr/>
    </dgm:pt>
    <dgm:pt modelId="{2E53977A-1B41-4A7A-852F-03DDC39FB36D}" type="pres">
      <dgm:prSet presAssocID="{B9B68846-F627-4BE8-819B-A08E136876E4}" presName="bgRect" presStyleLbl="bgShp" presStyleIdx="2" presStyleCnt="3"/>
      <dgm:spPr/>
    </dgm:pt>
    <dgm:pt modelId="{13419028-80EF-4C16-8AA7-57D50E04C555}" type="pres">
      <dgm:prSet presAssocID="{B9B68846-F627-4BE8-819B-A08E136876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05092FEA-BAAB-491D-9FD7-632B829B48AB}" type="pres">
      <dgm:prSet presAssocID="{B9B68846-F627-4BE8-819B-A08E136876E4}" presName="spaceRect" presStyleCnt="0"/>
      <dgm:spPr/>
    </dgm:pt>
    <dgm:pt modelId="{13096628-7ED5-474C-8DBF-CA83A09FF49D}" type="pres">
      <dgm:prSet presAssocID="{B9B68846-F627-4BE8-819B-A08E136876E4}" presName="parTx" presStyleLbl="revTx" presStyleIdx="2" presStyleCnt="3">
        <dgm:presLayoutVars>
          <dgm:chMax val="0"/>
          <dgm:chPref val="0"/>
        </dgm:presLayoutVars>
      </dgm:prSet>
      <dgm:spPr/>
    </dgm:pt>
  </dgm:ptLst>
  <dgm:cxnLst>
    <dgm:cxn modelId="{2296E83A-D003-46E6-B9F7-2A5F7EB01509}" srcId="{55947FDF-7ABE-4D60-B3A2-9F69C822BF54}" destId="{D6781BE4-D72B-4FDD-9A74-452FFB480C49}" srcOrd="0" destOrd="0" parTransId="{300EA311-F0D7-418A-924C-EAA6847C4075}" sibTransId="{7241D397-BCB5-4803-823D-8046DC385665}"/>
    <dgm:cxn modelId="{37C8573C-A4DF-4175-B36F-78CADC251FCF}" type="presOf" srcId="{4868E6FD-189A-48BD-B762-537B3CF8CF36}" destId="{DFD95239-DA37-4E96-B3E1-182085E0DF67}" srcOrd="0" destOrd="0" presId="urn:microsoft.com/office/officeart/2018/2/layout/IconVerticalSolidList"/>
    <dgm:cxn modelId="{372C4344-8F84-404A-9B32-F657C03FB60C}" srcId="{55947FDF-7ABE-4D60-B3A2-9F69C822BF54}" destId="{B9B68846-F627-4BE8-819B-A08E136876E4}" srcOrd="2" destOrd="0" parTransId="{55784507-ADFA-4145-92E5-A91D11D1173C}" sibTransId="{F7F9FEAE-3F36-429C-80F9-18E65EF0B4C5}"/>
    <dgm:cxn modelId="{04D58A6E-7ED7-4CD8-8AF6-F832DB8FAF77}" type="presOf" srcId="{D6781BE4-D72B-4FDD-9A74-452FFB480C49}" destId="{BF54ED8A-266B-47D6-BFC7-FC5F92CED7F5}" srcOrd="0" destOrd="0" presId="urn:microsoft.com/office/officeart/2018/2/layout/IconVerticalSolidList"/>
    <dgm:cxn modelId="{67DE9A76-0618-4DF1-AD30-976F39736AA7}" type="presOf" srcId="{B9B68846-F627-4BE8-819B-A08E136876E4}" destId="{13096628-7ED5-474C-8DBF-CA83A09FF49D}" srcOrd="0" destOrd="0" presId="urn:microsoft.com/office/officeart/2018/2/layout/IconVerticalSolidList"/>
    <dgm:cxn modelId="{0107C256-D6D7-4B19-9353-6CE42E153EE4}" srcId="{55947FDF-7ABE-4D60-B3A2-9F69C822BF54}" destId="{4868E6FD-189A-48BD-B762-537B3CF8CF36}" srcOrd="1" destOrd="0" parTransId="{EFD9F531-1D86-44E8-B859-FD12C50FEBBD}" sibTransId="{646D7C61-AFB1-471D-A7A4-F1D7516789C6}"/>
    <dgm:cxn modelId="{8AF0D9F3-C535-4067-A2BF-FF9F320E94FD}" type="presOf" srcId="{55947FDF-7ABE-4D60-B3A2-9F69C822BF54}" destId="{19620DFE-6553-4136-BA7A-A86F77E9B4BC}" srcOrd="0" destOrd="0" presId="urn:microsoft.com/office/officeart/2018/2/layout/IconVerticalSolidList"/>
    <dgm:cxn modelId="{7F8D877F-7813-4108-97EA-1FE20C523251}" type="presParOf" srcId="{19620DFE-6553-4136-BA7A-A86F77E9B4BC}" destId="{D8E0B08D-03AF-4AE6-A206-EA990F44A17A}" srcOrd="0" destOrd="0" presId="urn:microsoft.com/office/officeart/2018/2/layout/IconVerticalSolidList"/>
    <dgm:cxn modelId="{96BFAEFC-7ADE-4E7F-B574-49C01CFAC351}" type="presParOf" srcId="{D8E0B08D-03AF-4AE6-A206-EA990F44A17A}" destId="{92499BA1-C5E0-4845-AA44-D00181C297A0}" srcOrd="0" destOrd="0" presId="urn:microsoft.com/office/officeart/2018/2/layout/IconVerticalSolidList"/>
    <dgm:cxn modelId="{56D1F204-7C09-4BC1-98B7-4AB0079978A7}" type="presParOf" srcId="{D8E0B08D-03AF-4AE6-A206-EA990F44A17A}" destId="{C642ECA8-7557-4F4D-AABC-9D65FB2E99CA}" srcOrd="1" destOrd="0" presId="urn:microsoft.com/office/officeart/2018/2/layout/IconVerticalSolidList"/>
    <dgm:cxn modelId="{FCAEDA8C-11EC-424F-A822-570EDFBB38EE}" type="presParOf" srcId="{D8E0B08D-03AF-4AE6-A206-EA990F44A17A}" destId="{FB1F2351-362A-4EF8-BA46-94EB48FF5433}" srcOrd="2" destOrd="0" presId="urn:microsoft.com/office/officeart/2018/2/layout/IconVerticalSolidList"/>
    <dgm:cxn modelId="{3F2B672C-5D05-4BD9-98AD-F057BEA8B129}" type="presParOf" srcId="{D8E0B08D-03AF-4AE6-A206-EA990F44A17A}" destId="{BF54ED8A-266B-47D6-BFC7-FC5F92CED7F5}" srcOrd="3" destOrd="0" presId="urn:microsoft.com/office/officeart/2018/2/layout/IconVerticalSolidList"/>
    <dgm:cxn modelId="{89DA6B3C-7C8E-4422-B80E-3C6B6DB5E17F}" type="presParOf" srcId="{19620DFE-6553-4136-BA7A-A86F77E9B4BC}" destId="{8932B6CF-DE21-4679-A40E-938C3D838515}" srcOrd="1" destOrd="0" presId="urn:microsoft.com/office/officeart/2018/2/layout/IconVerticalSolidList"/>
    <dgm:cxn modelId="{361841CF-BB06-4E1C-8333-0DD4544390A0}" type="presParOf" srcId="{19620DFE-6553-4136-BA7A-A86F77E9B4BC}" destId="{106483DF-A4E4-413B-8045-333AD330C846}" srcOrd="2" destOrd="0" presId="urn:microsoft.com/office/officeart/2018/2/layout/IconVerticalSolidList"/>
    <dgm:cxn modelId="{FD806136-3DFB-441E-98D5-4E5047F7ED6D}" type="presParOf" srcId="{106483DF-A4E4-413B-8045-333AD330C846}" destId="{E9C9AEE0-EB68-411B-898C-9143C3CB51F3}" srcOrd="0" destOrd="0" presId="urn:microsoft.com/office/officeart/2018/2/layout/IconVerticalSolidList"/>
    <dgm:cxn modelId="{253080AF-72B9-4B17-AF21-FB49D644C16D}" type="presParOf" srcId="{106483DF-A4E4-413B-8045-333AD330C846}" destId="{CC11C231-BA38-45A9-9254-064B682E3C46}" srcOrd="1" destOrd="0" presId="urn:microsoft.com/office/officeart/2018/2/layout/IconVerticalSolidList"/>
    <dgm:cxn modelId="{6874C900-38EB-47BD-BCE3-BBBDEDFAD798}" type="presParOf" srcId="{106483DF-A4E4-413B-8045-333AD330C846}" destId="{2FF38108-FCC3-47D5-BC29-E93EE5A58E90}" srcOrd="2" destOrd="0" presId="urn:microsoft.com/office/officeart/2018/2/layout/IconVerticalSolidList"/>
    <dgm:cxn modelId="{137B83DE-4567-4F57-A827-489179D669BD}" type="presParOf" srcId="{106483DF-A4E4-413B-8045-333AD330C846}" destId="{DFD95239-DA37-4E96-B3E1-182085E0DF67}" srcOrd="3" destOrd="0" presId="urn:microsoft.com/office/officeart/2018/2/layout/IconVerticalSolidList"/>
    <dgm:cxn modelId="{D1DC4501-A9AE-4D10-872A-479132FB9726}" type="presParOf" srcId="{19620DFE-6553-4136-BA7A-A86F77E9B4BC}" destId="{B191ABBD-9BBE-4DC8-B76C-488C0B3E1DC7}" srcOrd="3" destOrd="0" presId="urn:microsoft.com/office/officeart/2018/2/layout/IconVerticalSolidList"/>
    <dgm:cxn modelId="{167F4269-DABC-40DC-BFA6-431FD4D607A5}" type="presParOf" srcId="{19620DFE-6553-4136-BA7A-A86F77E9B4BC}" destId="{3AC959AE-C9AE-4ADF-9508-5438D1875066}" srcOrd="4" destOrd="0" presId="urn:microsoft.com/office/officeart/2018/2/layout/IconVerticalSolidList"/>
    <dgm:cxn modelId="{C69C3B4B-26E2-4924-B4D1-73FB443CDC6E}" type="presParOf" srcId="{3AC959AE-C9AE-4ADF-9508-5438D1875066}" destId="{2E53977A-1B41-4A7A-852F-03DDC39FB36D}" srcOrd="0" destOrd="0" presId="urn:microsoft.com/office/officeart/2018/2/layout/IconVerticalSolidList"/>
    <dgm:cxn modelId="{37C875E6-9BBB-4255-AC40-030263A45CAB}" type="presParOf" srcId="{3AC959AE-C9AE-4ADF-9508-5438D1875066}" destId="{13419028-80EF-4C16-8AA7-57D50E04C555}" srcOrd="1" destOrd="0" presId="urn:microsoft.com/office/officeart/2018/2/layout/IconVerticalSolidList"/>
    <dgm:cxn modelId="{9B4D0EE9-3CBD-4E9D-84AF-AA61247D7901}" type="presParOf" srcId="{3AC959AE-C9AE-4ADF-9508-5438D1875066}" destId="{05092FEA-BAAB-491D-9FD7-632B829B48AB}" srcOrd="2" destOrd="0" presId="urn:microsoft.com/office/officeart/2018/2/layout/IconVerticalSolidList"/>
    <dgm:cxn modelId="{D264C575-7B0F-4680-BBC4-7DEA266B1390}" type="presParOf" srcId="{3AC959AE-C9AE-4ADF-9508-5438D1875066}" destId="{13096628-7ED5-474C-8DBF-CA83A09FF4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3AE85E-AF9A-4298-9964-58F7AE1F76A8}" type="doc">
      <dgm:prSet loTypeId="urn:microsoft.com/office/officeart/2005/8/layout/list1" loCatId="list" qsTypeId="urn:microsoft.com/office/officeart/2005/8/quickstyle/simple1" qsCatId="simple" csTypeId="urn:microsoft.com/office/officeart/2018/5/colors/Iconchunking_neutralicontext_colorful1" csCatId="colorful" phldr="1"/>
      <dgm:spPr/>
      <dgm:t>
        <a:bodyPr/>
        <a:lstStyle/>
        <a:p>
          <a:endParaRPr lang="en-US"/>
        </a:p>
      </dgm:t>
    </dgm:pt>
    <dgm:pt modelId="{B3388B6C-0956-40A1-8192-974120152303}">
      <dgm:prSet/>
      <dgm:spPr/>
      <dgm:t>
        <a:bodyPr/>
        <a:lstStyle/>
        <a:p>
          <a:r>
            <a:rPr lang="en-US" b="1" i="0" dirty="0">
              <a:solidFill>
                <a:schemeClr val="tx1"/>
              </a:solidFill>
              <a:effectLst/>
              <a:latin typeface="Rockwell (Body)"/>
            </a:rPr>
            <a:t>Refine LLM Training</a:t>
          </a:r>
          <a:endParaRPr lang="en-IN" dirty="0">
            <a:solidFill>
              <a:schemeClr val="tx1"/>
            </a:solidFill>
            <a:latin typeface="Rockwell (Body)"/>
          </a:endParaRPr>
        </a:p>
      </dgm:t>
    </dgm:pt>
    <dgm:pt modelId="{0E032AFA-93B1-4396-8090-3B8A8541BB3E}" type="parTrans" cxnId="{93A353B7-9C99-440A-8098-BDF1F9C46555}">
      <dgm:prSet/>
      <dgm:spPr/>
      <dgm:t>
        <a:bodyPr/>
        <a:lstStyle/>
        <a:p>
          <a:endParaRPr lang="en-IN">
            <a:solidFill>
              <a:schemeClr val="tx1"/>
            </a:solidFill>
            <a:latin typeface="Rockwell (Body)"/>
          </a:endParaRPr>
        </a:p>
      </dgm:t>
    </dgm:pt>
    <dgm:pt modelId="{2BE6E053-A5FD-40A5-9FBD-FD78A542CC0E}" type="sibTrans" cxnId="{93A353B7-9C99-440A-8098-BDF1F9C46555}">
      <dgm:prSet/>
      <dgm:spPr/>
      <dgm:t>
        <a:bodyPr/>
        <a:lstStyle/>
        <a:p>
          <a:endParaRPr lang="en-IN">
            <a:solidFill>
              <a:schemeClr val="tx1"/>
            </a:solidFill>
            <a:latin typeface="Rockwell (Body)"/>
          </a:endParaRPr>
        </a:p>
      </dgm:t>
    </dgm:pt>
    <dgm:pt modelId="{BC897562-452A-48A6-8F74-C9BBEF79A8C1}">
      <dgm:prSet/>
      <dgm:spPr/>
      <dgm:t>
        <a:bodyPr/>
        <a:lstStyle/>
        <a:p>
          <a:r>
            <a:rPr lang="en-US" b="1" i="0" dirty="0">
              <a:solidFill>
                <a:schemeClr val="tx1"/>
              </a:solidFill>
              <a:effectLst/>
              <a:latin typeface="Rockwell (Body)"/>
            </a:rPr>
            <a:t>Ensemble Learning</a:t>
          </a:r>
          <a:endParaRPr lang="en-IN" dirty="0">
            <a:solidFill>
              <a:schemeClr val="tx1"/>
            </a:solidFill>
            <a:latin typeface="Rockwell (Body)"/>
          </a:endParaRPr>
        </a:p>
      </dgm:t>
    </dgm:pt>
    <dgm:pt modelId="{6DE2F9C9-1C34-481B-AEAF-A09AB28DC8F2}" type="parTrans" cxnId="{21B8247C-4669-4E0F-9F31-D457AABDEC1C}">
      <dgm:prSet/>
      <dgm:spPr/>
      <dgm:t>
        <a:bodyPr/>
        <a:lstStyle/>
        <a:p>
          <a:endParaRPr lang="en-IN">
            <a:solidFill>
              <a:schemeClr val="tx1"/>
            </a:solidFill>
            <a:latin typeface="Rockwell (Body)"/>
          </a:endParaRPr>
        </a:p>
      </dgm:t>
    </dgm:pt>
    <dgm:pt modelId="{12E38A23-37E8-4D70-ACD9-2A84FF24C8CA}" type="sibTrans" cxnId="{21B8247C-4669-4E0F-9F31-D457AABDEC1C}">
      <dgm:prSet/>
      <dgm:spPr/>
      <dgm:t>
        <a:bodyPr/>
        <a:lstStyle/>
        <a:p>
          <a:endParaRPr lang="en-IN">
            <a:solidFill>
              <a:schemeClr val="tx1"/>
            </a:solidFill>
            <a:latin typeface="Rockwell (Body)"/>
          </a:endParaRPr>
        </a:p>
      </dgm:t>
    </dgm:pt>
    <dgm:pt modelId="{363C7FDC-3929-42E0-ABFD-ED0BD57DFC07}">
      <dgm:prSet/>
      <dgm:spPr/>
      <dgm:t>
        <a:bodyPr/>
        <a:lstStyle/>
        <a:p>
          <a:r>
            <a:rPr lang="en-US" b="1" i="0" dirty="0">
              <a:solidFill>
                <a:schemeClr val="tx1"/>
              </a:solidFill>
              <a:effectLst/>
              <a:latin typeface="Rockwell (Body)"/>
            </a:rPr>
            <a:t>Human-in-the-Loop</a:t>
          </a:r>
          <a:endParaRPr lang="en-IN" dirty="0">
            <a:solidFill>
              <a:schemeClr val="tx1"/>
            </a:solidFill>
            <a:latin typeface="Rockwell (Body)"/>
          </a:endParaRPr>
        </a:p>
      </dgm:t>
    </dgm:pt>
    <dgm:pt modelId="{CD1B205E-BF4C-4161-BBF5-EDBEA47FDC4D}" type="parTrans" cxnId="{EDFC559E-E82E-4FD3-B353-D7A5F9A752C9}">
      <dgm:prSet/>
      <dgm:spPr/>
      <dgm:t>
        <a:bodyPr/>
        <a:lstStyle/>
        <a:p>
          <a:endParaRPr lang="en-IN">
            <a:solidFill>
              <a:schemeClr val="tx1"/>
            </a:solidFill>
            <a:latin typeface="Rockwell (Body)"/>
          </a:endParaRPr>
        </a:p>
      </dgm:t>
    </dgm:pt>
    <dgm:pt modelId="{4E4B9217-62BC-461F-A21D-DAC0AF548565}" type="sibTrans" cxnId="{EDFC559E-E82E-4FD3-B353-D7A5F9A752C9}">
      <dgm:prSet/>
      <dgm:spPr/>
      <dgm:t>
        <a:bodyPr/>
        <a:lstStyle/>
        <a:p>
          <a:endParaRPr lang="en-IN">
            <a:solidFill>
              <a:schemeClr val="tx1"/>
            </a:solidFill>
            <a:latin typeface="Rockwell (Body)"/>
          </a:endParaRPr>
        </a:p>
      </dgm:t>
    </dgm:pt>
    <dgm:pt modelId="{9834F943-9528-42BC-896B-EB86C3C7CD43}">
      <dgm:prSet/>
      <dgm:spPr/>
      <dgm:t>
        <a:bodyPr/>
        <a:lstStyle/>
        <a:p>
          <a:r>
            <a:rPr lang="en-US" b="1" i="0" dirty="0">
              <a:solidFill>
                <a:schemeClr val="tx1"/>
              </a:solidFill>
              <a:effectLst/>
              <a:latin typeface="Rockwell (Body)"/>
            </a:rPr>
            <a:t>Explainability and Bias</a:t>
          </a:r>
          <a:endParaRPr lang="en-IN" dirty="0">
            <a:solidFill>
              <a:schemeClr val="tx1"/>
            </a:solidFill>
            <a:latin typeface="Rockwell (Body)"/>
          </a:endParaRPr>
        </a:p>
      </dgm:t>
    </dgm:pt>
    <dgm:pt modelId="{92C99198-E339-4C21-B9AF-153FD1381C5A}" type="parTrans" cxnId="{27607BF3-A789-4C65-8A30-585C55D726DD}">
      <dgm:prSet/>
      <dgm:spPr/>
      <dgm:t>
        <a:bodyPr/>
        <a:lstStyle/>
        <a:p>
          <a:endParaRPr lang="en-IN">
            <a:solidFill>
              <a:schemeClr val="tx1"/>
            </a:solidFill>
            <a:latin typeface="Rockwell (Body)"/>
          </a:endParaRPr>
        </a:p>
      </dgm:t>
    </dgm:pt>
    <dgm:pt modelId="{2CAA1502-53F9-4699-8EDE-651362EFE4F0}" type="sibTrans" cxnId="{27607BF3-A789-4C65-8A30-585C55D726DD}">
      <dgm:prSet/>
      <dgm:spPr/>
      <dgm:t>
        <a:bodyPr/>
        <a:lstStyle/>
        <a:p>
          <a:endParaRPr lang="en-IN">
            <a:solidFill>
              <a:schemeClr val="tx1"/>
            </a:solidFill>
            <a:latin typeface="Rockwell (Body)"/>
          </a:endParaRPr>
        </a:p>
      </dgm:t>
    </dgm:pt>
    <dgm:pt modelId="{CFDBD42E-8A5C-416E-ACD1-205D6EF47F69}">
      <dgm:prSet/>
      <dgm:spPr/>
      <dgm:t>
        <a:bodyPr/>
        <a:lstStyle/>
        <a:p>
          <a:r>
            <a:rPr lang="en-US" b="1" i="0" dirty="0">
              <a:solidFill>
                <a:schemeClr val="tx1"/>
              </a:solidFill>
              <a:effectLst/>
              <a:latin typeface="Rockwell (Body)"/>
            </a:rPr>
            <a:t>Expand Scope</a:t>
          </a:r>
          <a:endParaRPr lang="en-IN" dirty="0">
            <a:solidFill>
              <a:schemeClr val="tx1"/>
            </a:solidFill>
            <a:latin typeface="Rockwell (Body)"/>
          </a:endParaRPr>
        </a:p>
      </dgm:t>
    </dgm:pt>
    <dgm:pt modelId="{238338DF-411A-402E-A5FD-3851A3E0FC10}" type="parTrans" cxnId="{8DA32405-981A-4F20-BF13-61B9E8A2E9C2}">
      <dgm:prSet/>
      <dgm:spPr/>
      <dgm:t>
        <a:bodyPr/>
        <a:lstStyle/>
        <a:p>
          <a:endParaRPr lang="en-IN">
            <a:solidFill>
              <a:schemeClr val="tx1"/>
            </a:solidFill>
            <a:latin typeface="Rockwell (Body)"/>
          </a:endParaRPr>
        </a:p>
      </dgm:t>
    </dgm:pt>
    <dgm:pt modelId="{9ED97FF0-3E26-4774-8B54-167D46B7E46F}" type="sibTrans" cxnId="{8DA32405-981A-4F20-BF13-61B9E8A2E9C2}">
      <dgm:prSet/>
      <dgm:spPr/>
      <dgm:t>
        <a:bodyPr/>
        <a:lstStyle/>
        <a:p>
          <a:endParaRPr lang="en-IN">
            <a:solidFill>
              <a:schemeClr val="tx1"/>
            </a:solidFill>
            <a:latin typeface="Rockwell (Body)"/>
          </a:endParaRPr>
        </a:p>
      </dgm:t>
    </dgm:pt>
    <dgm:pt modelId="{C52A9456-F260-49FD-B18D-FA2A06935F51}">
      <dgm:prSet/>
      <dgm:spPr/>
      <dgm:t>
        <a:bodyPr/>
        <a:lstStyle/>
        <a:p>
          <a:r>
            <a:rPr lang="en-US" b="1" i="0" dirty="0">
              <a:solidFill>
                <a:schemeClr val="tx1"/>
              </a:solidFill>
              <a:effectLst/>
              <a:latin typeface="Rockwell (Body)"/>
            </a:rPr>
            <a:t>Real-World Applications</a:t>
          </a:r>
          <a:endParaRPr lang="en-IN" dirty="0">
            <a:solidFill>
              <a:schemeClr val="tx1"/>
            </a:solidFill>
            <a:latin typeface="Rockwell (Body)"/>
          </a:endParaRPr>
        </a:p>
      </dgm:t>
    </dgm:pt>
    <dgm:pt modelId="{B35A2627-50CD-457B-AEDE-38AA94005903}" type="parTrans" cxnId="{23F246F4-FC85-4162-A10C-BA4C68DC58D4}">
      <dgm:prSet/>
      <dgm:spPr/>
      <dgm:t>
        <a:bodyPr/>
        <a:lstStyle/>
        <a:p>
          <a:endParaRPr lang="en-IN">
            <a:solidFill>
              <a:schemeClr val="tx1"/>
            </a:solidFill>
            <a:latin typeface="Rockwell (Body)"/>
          </a:endParaRPr>
        </a:p>
      </dgm:t>
    </dgm:pt>
    <dgm:pt modelId="{6DF602CC-B715-4D72-B363-3E2C95D3EF64}" type="sibTrans" cxnId="{23F246F4-FC85-4162-A10C-BA4C68DC58D4}">
      <dgm:prSet/>
      <dgm:spPr/>
      <dgm:t>
        <a:bodyPr/>
        <a:lstStyle/>
        <a:p>
          <a:endParaRPr lang="en-IN">
            <a:solidFill>
              <a:schemeClr val="tx1"/>
            </a:solidFill>
            <a:latin typeface="Rockwell (Body)"/>
          </a:endParaRPr>
        </a:p>
      </dgm:t>
    </dgm:pt>
    <dgm:pt modelId="{FF20050D-0CF3-4CA6-AA56-087FE0EE99E2}">
      <dgm:prSet/>
      <dgm:spPr/>
      <dgm:t>
        <a:bodyPr/>
        <a:lstStyle/>
        <a:p>
          <a:r>
            <a:rPr lang="en-IN" dirty="0">
              <a:solidFill>
                <a:schemeClr val="tx1"/>
              </a:solidFill>
              <a:latin typeface="Rockwell (Body)"/>
            </a:rPr>
            <a:t>Future Recommendation</a:t>
          </a:r>
        </a:p>
      </dgm:t>
    </dgm:pt>
    <dgm:pt modelId="{7D13AED4-0F4F-411A-8051-19DEEE352D6C}" type="parTrans" cxnId="{1B6A1DBD-DB90-4A55-A31D-FB7E87DEF9FE}">
      <dgm:prSet/>
      <dgm:spPr/>
      <dgm:t>
        <a:bodyPr/>
        <a:lstStyle/>
        <a:p>
          <a:endParaRPr lang="en-IN"/>
        </a:p>
      </dgm:t>
    </dgm:pt>
    <dgm:pt modelId="{04772E45-AFF9-408A-8FE1-D701A581A539}" type="sibTrans" cxnId="{1B6A1DBD-DB90-4A55-A31D-FB7E87DEF9FE}">
      <dgm:prSet/>
      <dgm:spPr/>
      <dgm:t>
        <a:bodyPr/>
        <a:lstStyle/>
        <a:p>
          <a:endParaRPr lang="en-IN"/>
        </a:p>
      </dgm:t>
    </dgm:pt>
    <dgm:pt modelId="{7A909586-BE57-422A-9255-4FFA9D761E0F}" type="pres">
      <dgm:prSet presAssocID="{A53AE85E-AF9A-4298-9964-58F7AE1F76A8}" presName="linear" presStyleCnt="0">
        <dgm:presLayoutVars>
          <dgm:dir/>
          <dgm:animLvl val="lvl"/>
          <dgm:resizeHandles val="exact"/>
        </dgm:presLayoutVars>
      </dgm:prSet>
      <dgm:spPr/>
    </dgm:pt>
    <dgm:pt modelId="{9939C110-6CCC-4E5D-A90A-CBCD3F321FB2}" type="pres">
      <dgm:prSet presAssocID="{FF20050D-0CF3-4CA6-AA56-087FE0EE99E2}" presName="parentLin" presStyleCnt="0"/>
      <dgm:spPr/>
    </dgm:pt>
    <dgm:pt modelId="{17CEFE82-8940-4BD9-B040-48E6E5C86BFA}" type="pres">
      <dgm:prSet presAssocID="{FF20050D-0CF3-4CA6-AA56-087FE0EE99E2}" presName="parentLeftMargin" presStyleLbl="node1" presStyleIdx="0" presStyleCnt="1"/>
      <dgm:spPr/>
    </dgm:pt>
    <dgm:pt modelId="{FAB16279-F6A2-4302-9911-F7053377C2E6}" type="pres">
      <dgm:prSet presAssocID="{FF20050D-0CF3-4CA6-AA56-087FE0EE99E2}" presName="parentText" presStyleLbl="node1" presStyleIdx="0" presStyleCnt="1">
        <dgm:presLayoutVars>
          <dgm:chMax val="0"/>
          <dgm:bulletEnabled val="1"/>
        </dgm:presLayoutVars>
      </dgm:prSet>
      <dgm:spPr/>
    </dgm:pt>
    <dgm:pt modelId="{0DF8E47F-6F4A-4918-8CAA-B32700C5195A}" type="pres">
      <dgm:prSet presAssocID="{FF20050D-0CF3-4CA6-AA56-087FE0EE99E2}" presName="negativeSpace" presStyleCnt="0"/>
      <dgm:spPr/>
    </dgm:pt>
    <dgm:pt modelId="{80733835-54C1-46C2-94D8-4465B82025CC}" type="pres">
      <dgm:prSet presAssocID="{FF20050D-0CF3-4CA6-AA56-087FE0EE99E2}" presName="childText" presStyleLbl="conFgAcc1" presStyleIdx="0" presStyleCnt="1" custScaleY="199965">
        <dgm:presLayoutVars>
          <dgm:bulletEnabled val="1"/>
        </dgm:presLayoutVars>
      </dgm:prSet>
      <dgm:spPr/>
    </dgm:pt>
  </dgm:ptLst>
  <dgm:cxnLst>
    <dgm:cxn modelId="{8DA32405-981A-4F20-BF13-61B9E8A2E9C2}" srcId="{FF20050D-0CF3-4CA6-AA56-087FE0EE99E2}" destId="{CFDBD42E-8A5C-416E-ACD1-205D6EF47F69}" srcOrd="4" destOrd="0" parTransId="{238338DF-411A-402E-A5FD-3851A3E0FC10}" sibTransId="{9ED97FF0-3E26-4774-8B54-167D46B7E46F}"/>
    <dgm:cxn modelId="{7CF1A033-21A2-44E9-ACD5-85D2908DA363}" type="presOf" srcId="{FF20050D-0CF3-4CA6-AA56-087FE0EE99E2}" destId="{FAB16279-F6A2-4302-9911-F7053377C2E6}" srcOrd="1" destOrd="0" presId="urn:microsoft.com/office/officeart/2005/8/layout/list1"/>
    <dgm:cxn modelId="{277D084B-949B-484F-832F-7CCCFB8B1415}" type="presOf" srcId="{BC897562-452A-48A6-8F74-C9BBEF79A8C1}" destId="{80733835-54C1-46C2-94D8-4465B82025CC}" srcOrd="0" destOrd="1" presId="urn:microsoft.com/office/officeart/2005/8/layout/list1"/>
    <dgm:cxn modelId="{689FD04C-0632-401E-8A73-213CB6B437C0}" type="presOf" srcId="{9834F943-9528-42BC-896B-EB86C3C7CD43}" destId="{80733835-54C1-46C2-94D8-4465B82025CC}" srcOrd="0" destOrd="3" presId="urn:microsoft.com/office/officeart/2005/8/layout/list1"/>
    <dgm:cxn modelId="{BC34B06E-CD0D-412C-B205-5999D3A64356}" type="presOf" srcId="{363C7FDC-3929-42E0-ABFD-ED0BD57DFC07}" destId="{80733835-54C1-46C2-94D8-4465B82025CC}" srcOrd="0" destOrd="2" presId="urn:microsoft.com/office/officeart/2005/8/layout/list1"/>
    <dgm:cxn modelId="{5B4BBF58-AC61-41E4-B1B3-EF584EEB479A}" type="presOf" srcId="{B3388B6C-0956-40A1-8192-974120152303}" destId="{80733835-54C1-46C2-94D8-4465B82025CC}" srcOrd="0" destOrd="0" presId="urn:microsoft.com/office/officeart/2005/8/layout/list1"/>
    <dgm:cxn modelId="{21B8247C-4669-4E0F-9F31-D457AABDEC1C}" srcId="{FF20050D-0CF3-4CA6-AA56-087FE0EE99E2}" destId="{BC897562-452A-48A6-8F74-C9BBEF79A8C1}" srcOrd="1" destOrd="0" parTransId="{6DE2F9C9-1C34-481B-AEAF-A09AB28DC8F2}" sibTransId="{12E38A23-37E8-4D70-ACD9-2A84FF24C8CA}"/>
    <dgm:cxn modelId="{E604D78A-DFEE-4683-84C0-1A70B846A275}" type="presOf" srcId="{A53AE85E-AF9A-4298-9964-58F7AE1F76A8}" destId="{7A909586-BE57-422A-9255-4FFA9D761E0F}" srcOrd="0" destOrd="0" presId="urn:microsoft.com/office/officeart/2005/8/layout/list1"/>
    <dgm:cxn modelId="{0AEB2D8D-6C87-4713-8DE4-D2FE79829B83}" type="presOf" srcId="{FF20050D-0CF3-4CA6-AA56-087FE0EE99E2}" destId="{17CEFE82-8940-4BD9-B040-48E6E5C86BFA}" srcOrd="0" destOrd="0" presId="urn:microsoft.com/office/officeart/2005/8/layout/list1"/>
    <dgm:cxn modelId="{EDFC559E-E82E-4FD3-B353-D7A5F9A752C9}" srcId="{FF20050D-0CF3-4CA6-AA56-087FE0EE99E2}" destId="{363C7FDC-3929-42E0-ABFD-ED0BD57DFC07}" srcOrd="2" destOrd="0" parTransId="{CD1B205E-BF4C-4161-BBF5-EDBEA47FDC4D}" sibTransId="{4E4B9217-62BC-461F-A21D-DAC0AF548565}"/>
    <dgm:cxn modelId="{8B40589E-3287-4829-AB98-954E6DFC8F77}" type="presOf" srcId="{C52A9456-F260-49FD-B18D-FA2A06935F51}" destId="{80733835-54C1-46C2-94D8-4465B82025CC}" srcOrd="0" destOrd="5" presId="urn:microsoft.com/office/officeart/2005/8/layout/list1"/>
    <dgm:cxn modelId="{745852B6-D902-46EB-ABAE-6BF41AD3F5CE}" type="presOf" srcId="{CFDBD42E-8A5C-416E-ACD1-205D6EF47F69}" destId="{80733835-54C1-46C2-94D8-4465B82025CC}" srcOrd="0" destOrd="4" presId="urn:microsoft.com/office/officeart/2005/8/layout/list1"/>
    <dgm:cxn modelId="{93A353B7-9C99-440A-8098-BDF1F9C46555}" srcId="{FF20050D-0CF3-4CA6-AA56-087FE0EE99E2}" destId="{B3388B6C-0956-40A1-8192-974120152303}" srcOrd="0" destOrd="0" parTransId="{0E032AFA-93B1-4396-8090-3B8A8541BB3E}" sibTransId="{2BE6E053-A5FD-40A5-9FBD-FD78A542CC0E}"/>
    <dgm:cxn modelId="{1B6A1DBD-DB90-4A55-A31D-FB7E87DEF9FE}" srcId="{A53AE85E-AF9A-4298-9964-58F7AE1F76A8}" destId="{FF20050D-0CF3-4CA6-AA56-087FE0EE99E2}" srcOrd="0" destOrd="0" parTransId="{7D13AED4-0F4F-411A-8051-19DEEE352D6C}" sibTransId="{04772E45-AFF9-408A-8FE1-D701A581A539}"/>
    <dgm:cxn modelId="{27607BF3-A789-4C65-8A30-585C55D726DD}" srcId="{FF20050D-0CF3-4CA6-AA56-087FE0EE99E2}" destId="{9834F943-9528-42BC-896B-EB86C3C7CD43}" srcOrd="3" destOrd="0" parTransId="{92C99198-E339-4C21-B9AF-153FD1381C5A}" sibTransId="{2CAA1502-53F9-4699-8EDE-651362EFE4F0}"/>
    <dgm:cxn modelId="{23F246F4-FC85-4162-A10C-BA4C68DC58D4}" srcId="{FF20050D-0CF3-4CA6-AA56-087FE0EE99E2}" destId="{C52A9456-F260-49FD-B18D-FA2A06935F51}" srcOrd="5" destOrd="0" parTransId="{B35A2627-50CD-457B-AEDE-38AA94005903}" sibTransId="{6DF602CC-B715-4D72-B363-3E2C95D3EF64}"/>
    <dgm:cxn modelId="{8D8194E7-D9E6-4308-8EF8-43523E99A6AD}" type="presParOf" srcId="{7A909586-BE57-422A-9255-4FFA9D761E0F}" destId="{9939C110-6CCC-4E5D-A90A-CBCD3F321FB2}" srcOrd="0" destOrd="0" presId="urn:microsoft.com/office/officeart/2005/8/layout/list1"/>
    <dgm:cxn modelId="{C513E8C5-D754-4460-8553-CCD3F86602B7}" type="presParOf" srcId="{9939C110-6CCC-4E5D-A90A-CBCD3F321FB2}" destId="{17CEFE82-8940-4BD9-B040-48E6E5C86BFA}" srcOrd="0" destOrd="0" presId="urn:microsoft.com/office/officeart/2005/8/layout/list1"/>
    <dgm:cxn modelId="{4AEB1C16-462E-47C0-BECC-AF55A3BBFD42}" type="presParOf" srcId="{9939C110-6CCC-4E5D-A90A-CBCD3F321FB2}" destId="{FAB16279-F6A2-4302-9911-F7053377C2E6}" srcOrd="1" destOrd="0" presId="urn:microsoft.com/office/officeart/2005/8/layout/list1"/>
    <dgm:cxn modelId="{21A828E4-43A0-4A90-B093-52112AC8C2F4}" type="presParOf" srcId="{7A909586-BE57-422A-9255-4FFA9D761E0F}" destId="{0DF8E47F-6F4A-4918-8CAA-B32700C5195A}" srcOrd="1" destOrd="0" presId="urn:microsoft.com/office/officeart/2005/8/layout/list1"/>
    <dgm:cxn modelId="{D2D2E8BD-DE67-4B9D-B124-674AB640BDE2}" type="presParOf" srcId="{7A909586-BE57-422A-9255-4FFA9D761E0F}" destId="{80733835-54C1-46C2-94D8-4465B82025C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3AE85E-AF9A-4298-9964-58F7AE1F76A8}" type="doc">
      <dgm:prSet loTypeId="urn:microsoft.com/office/officeart/2005/8/layout/list1" loCatId="list" qsTypeId="urn:microsoft.com/office/officeart/2005/8/quickstyle/simple1" qsCatId="simple" csTypeId="urn:microsoft.com/office/officeart/2018/5/colors/Iconchunking_neutralicontext_colorful1" csCatId="colorful" phldr="1"/>
      <dgm:spPr/>
      <dgm:t>
        <a:bodyPr/>
        <a:lstStyle/>
        <a:p>
          <a:endParaRPr lang="en-US"/>
        </a:p>
      </dgm:t>
    </dgm:pt>
    <dgm:pt modelId="{B3388B6C-0956-40A1-8192-974120152303}">
      <dgm:prSet custT="1"/>
      <dgm:spPr/>
      <dgm:t>
        <a:bodyPr/>
        <a:lstStyle/>
        <a:p>
          <a:pPr algn="just"/>
          <a:r>
            <a:rPr lang="en-IN" sz="2200" b="1" i="0" dirty="0"/>
            <a:t>Top Performers</a:t>
          </a:r>
          <a:endParaRPr lang="en-IN" sz="2200" dirty="0">
            <a:solidFill>
              <a:schemeClr val="tx1"/>
            </a:solidFill>
            <a:latin typeface="Rockwell (Body)"/>
          </a:endParaRPr>
        </a:p>
      </dgm:t>
    </dgm:pt>
    <dgm:pt modelId="{0E032AFA-93B1-4396-8090-3B8A8541BB3E}" type="parTrans" cxnId="{93A353B7-9C99-440A-8098-BDF1F9C46555}">
      <dgm:prSet/>
      <dgm:spPr/>
      <dgm:t>
        <a:bodyPr/>
        <a:lstStyle/>
        <a:p>
          <a:endParaRPr lang="en-IN">
            <a:solidFill>
              <a:schemeClr val="tx1"/>
            </a:solidFill>
            <a:latin typeface="Rockwell (Body)"/>
          </a:endParaRPr>
        </a:p>
      </dgm:t>
    </dgm:pt>
    <dgm:pt modelId="{2BE6E053-A5FD-40A5-9FBD-FD78A542CC0E}" type="sibTrans" cxnId="{93A353B7-9C99-440A-8098-BDF1F9C46555}">
      <dgm:prSet/>
      <dgm:spPr/>
      <dgm:t>
        <a:bodyPr/>
        <a:lstStyle/>
        <a:p>
          <a:endParaRPr lang="en-IN">
            <a:solidFill>
              <a:schemeClr val="tx1"/>
            </a:solidFill>
            <a:latin typeface="Rockwell (Body)"/>
          </a:endParaRPr>
        </a:p>
      </dgm:t>
    </dgm:pt>
    <dgm:pt modelId="{BC897562-452A-48A6-8F74-C9BBEF79A8C1}">
      <dgm:prSet custT="1"/>
      <dgm:spPr/>
      <dgm:t>
        <a:bodyPr/>
        <a:lstStyle/>
        <a:p>
          <a:pPr algn="just"/>
          <a:r>
            <a:rPr lang="en-IN" sz="2200" b="1" i="0" dirty="0"/>
            <a:t>Strengths</a:t>
          </a:r>
          <a:endParaRPr lang="en-IN" sz="2200" dirty="0">
            <a:solidFill>
              <a:schemeClr val="tx1"/>
            </a:solidFill>
            <a:latin typeface="Rockwell (Body)"/>
          </a:endParaRPr>
        </a:p>
      </dgm:t>
    </dgm:pt>
    <dgm:pt modelId="{6DE2F9C9-1C34-481B-AEAF-A09AB28DC8F2}" type="parTrans" cxnId="{21B8247C-4669-4E0F-9F31-D457AABDEC1C}">
      <dgm:prSet/>
      <dgm:spPr/>
      <dgm:t>
        <a:bodyPr/>
        <a:lstStyle/>
        <a:p>
          <a:endParaRPr lang="en-IN">
            <a:solidFill>
              <a:schemeClr val="tx1"/>
            </a:solidFill>
            <a:latin typeface="Rockwell (Body)"/>
          </a:endParaRPr>
        </a:p>
      </dgm:t>
    </dgm:pt>
    <dgm:pt modelId="{12E38A23-37E8-4D70-ACD9-2A84FF24C8CA}" type="sibTrans" cxnId="{21B8247C-4669-4E0F-9F31-D457AABDEC1C}">
      <dgm:prSet/>
      <dgm:spPr/>
      <dgm:t>
        <a:bodyPr/>
        <a:lstStyle/>
        <a:p>
          <a:endParaRPr lang="en-IN">
            <a:solidFill>
              <a:schemeClr val="tx1"/>
            </a:solidFill>
            <a:latin typeface="Rockwell (Body)"/>
          </a:endParaRPr>
        </a:p>
      </dgm:t>
    </dgm:pt>
    <dgm:pt modelId="{363C7FDC-3929-42E0-ABFD-ED0BD57DFC07}">
      <dgm:prSet custT="1"/>
      <dgm:spPr/>
      <dgm:t>
        <a:bodyPr/>
        <a:lstStyle/>
        <a:p>
          <a:pPr algn="just"/>
          <a:r>
            <a:rPr lang="en-IN" sz="2200" b="1" i="0" dirty="0"/>
            <a:t>Room for Improvement</a:t>
          </a:r>
          <a:endParaRPr lang="en-IN" sz="2200" dirty="0">
            <a:solidFill>
              <a:schemeClr val="tx1"/>
            </a:solidFill>
            <a:latin typeface="Rockwell (Body)"/>
          </a:endParaRPr>
        </a:p>
      </dgm:t>
    </dgm:pt>
    <dgm:pt modelId="{CD1B205E-BF4C-4161-BBF5-EDBEA47FDC4D}" type="parTrans" cxnId="{EDFC559E-E82E-4FD3-B353-D7A5F9A752C9}">
      <dgm:prSet/>
      <dgm:spPr/>
      <dgm:t>
        <a:bodyPr/>
        <a:lstStyle/>
        <a:p>
          <a:endParaRPr lang="en-IN">
            <a:solidFill>
              <a:schemeClr val="tx1"/>
            </a:solidFill>
            <a:latin typeface="Rockwell (Body)"/>
          </a:endParaRPr>
        </a:p>
      </dgm:t>
    </dgm:pt>
    <dgm:pt modelId="{4E4B9217-62BC-461F-A21D-DAC0AF548565}" type="sibTrans" cxnId="{EDFC559E-E82E-4FD3-B353-D7A5F9A752C9}">
      <dgm:prSet/>
      <dgm:spPr/>
      <dgm:t>
        <a:bodyPr/>
        <a:lstStyle/>
        <a:p>
          <a:endParaRPr lang="en-IN">
            <a:solidFill>
              <a:schemeClr val="tx1"/>
            </a:solidFill>
            <a:latin typeface="Rockwell (Body)"/>
          </a:endParaRPr>
        </a:p>
      </dgm:t>
    </dgm:pt>
    <dgm:pt modelId="{FF20050D-0CF3-4CA6-AA56-087FE0EE99E2}">
      <dgm:prSet custT="1"/>
      <dgm:spPr/>
      <dgm:t>
        <a:bodyPr/>
        <a:lstStyle/>
        <a:p>
          <a:r>
            <a:rPr lang="en-US" sz="2400" dirty="0"/>
            <a:t>Conclusion</a:t>
          </a:r>
          <a:endParaRPr lang="en-IN" sz="1900" dirty="0">
            <a:solidFill>
              <a:schemeClr val="tx1"/>
            </a:solidFill>
            <a:latin typeface="Rockwell (Body)"/>
          </a:endParaRPr>
        </a:p>
      </dgm:t>
    </dgm:pt>
    <dgm:pt modelId="{7D13AED4-0F4F-411A-8051-19DEEE352D6C}" type="parTrans" cxnId="{1B6A1DBD-DB90-4A55-A31D-FB7E87DEF9FE}">
      <dgm:prSet/>
      <dgm:spPr/>
      <dgm:t>
        <a:bodyPr/>
        <a:lstStyle/>
        <a:p>
          <a:endParaRPr lang="en-IN"/>
        </a:p>
      </dgm:t>
    </dgm:pt>
    <dgm:pt modelId="{04772E45-AFF9-408A-8FE1-D701A581A539}" type="sibTrans" cxnId="{1B6A1DBD-DB90-4A55-A31D-FB7E87DEF9FE}">
      <dgm:prSet/>
      <dgm:spPr/>
      <dgm:t>
        <a:bodyPr/>
        <a:lstStyle/>
        <a:p>
          <a:endParaRPr lang="en-IN"/>
        </a:p>
      </dgm:t>
    </dgm:pt>
    <dgm:pt modelId="{5183AC31-E6C6-4F50-ABA8-2B59DD14A6A8}">
      <dgm:prSet/>
      <dgm:spPr/>
      <dgm:t>
        <a:bodyPr/>
        <a:lstStyle/>
        <a:p>
          <a:pPr algn="just"/>
          <a:r>
            <a:rPr lang="en-US" sz="1900" b="0" i="0" dirty="0"/>
            <a:t>LLMs like ChatGPT and Gemini consistently achieved the highest accuracy</a:t>
          </a:r>
          <a:endParaRPr lang="en-IN" sz="1900" dirty="0">
            <a:solidFill>
              <a:schemeClr val="tx1"/>
            </a:solidFill>
            <a:latin typeface="Rockwell (Body)"/>
          </a:endParaRPr>
        </a:p>
      </dgm:t>
    </dgm:pt>
    <dgm:pt modelId="{5853D9D1-F142-4ADC-A27E-F1176588806B}" type="parTrans" cxnId="{32626A61-A0CF-45D3-8485-77B4C97473EE}">
      <dgm:prSet/>
      <dgm:spPr/>
      <dgm:t>
        <a:bodyPr/>
        <a:lstStyle/>
        <a:p>
          <a:endParaRPr lang="en-IN"/>
        </a:p>
      </dgm:t>
    </dgm:pt>
    <dgm:pt modelId="{5CED2335-D08E-44BF-8386-BB1FE63B910C}" type="sibTrans" cxnId="{32626A61-A0CF-45D3-8485-77B4C97473EE}">
      <dgm:prSet/>
      <dgm:spPr/>
      <dgm:t>
        <a:bodyPr/>
        <a:lstStyle/>
        <a:p>
          <a:endParaRPr lang="en-IN"/>
        </a:p>
      </dgm:t>
    </dgm:pt>
    <dgm:pt modelId="{ADA8EAA8-133C-4705-8093-D7E619CDEEA0}">
      <dgm:prSet/>
      <dgm:spPr/>
      <dgm:t>
        <a:bodyPr/>
        <a:lstStyle/>
        <a:p>
          <a:pPr algn="just"/>
          <a:r>
            <a:rPr lang="en-US" sz="1900" b="0" i="0" dirty="0"/>
            <a:t>These models excelled particularly at extracting names, social security numbers, wage totals (W2), citizenship and address information (W8), and names and account numbers (W9).</a:t>
          </a:r>
          <a:endParaRPr lang="en-IN" sz="1900" dirty="0">
            <a:solidFill>
              <a:schemeClr val="tx1"/>
            </a:solidFill>
            <a:latin typeface="Rockwell (Body)"/>
          </a:endParaRPr>
        </a:p>
      </dgm:t>
    </dgm:pt>
    <dgm:pt modelId="{167BAFD8-9209-44D9-B0A7-BE718165439F}" type="parTrans" cxnId="{2F286D4B-0B8C-4B84-9FAD-7C8B4E53AB39}">
      <dgm:prSet/>
      <dgm:spPr/>
      <dgm:t>
        <a:bodyPr/>
        <a:lstStyle/>
        <a:p>
          <a:endParaRPr lang="en-IN"/>
        </a:p>
      </dgm:t>
    </dgm:pt>
    <dgm:pt modelId="{D146DC34-2A97-4F69-969C-2F26789C492E}" type="sibTrans" cxnId="{2F286D4B-0B8C-4B84-9FAD-7C8B4E53AB39}">
      <dgm:prSet/>
      <dgm:spPr/>
      <dgm:t>
        <a:bodyPr/>
        <a:lstStyle/>
        <a:p>
          <a:endParaRPr lang="en-IN"/>
        </a:p>
      </dgm:t>
    </dgm:pt>
    <dgm:pt modelId="{1553912F-915D-4081-A6A8-374D56776887}">
      <dgm:prSet/>
      <dgm:spPr/>
      <dgm:t>
        <a:bodyPr/>
        <a:lstStyle/>
        <a:p>
          <a:pPr algn="just"/>
          <a:r>
            <a:rPr lang="en-US" sz="1900" b="0" i="0" dirty="0"/>
            <a:t>Accuracy still varies across LLMs and data fields. More complex details, such as addresses and intricate financial data, remain challenging for all models.</a:t>
          </a:r>
          <a:endParaRPr lang="en-IN" sz="1900" dirty="0">
            <a:solidFill>
              <a:schemeClr val="tx1"/>
            </a:solidFill>
            <a:latin typeface="Rockwell (Body)"/>
          </a:endParaRPr>
        </a:p>
      </dgm:t>
    </dgm:pt>
    <dgm:pt modelId="{2CD2A51F-C3CB-4B14-955A-A85E0E293646}" type="parTrans" cxnId="{44B3A931-C5E6-4B4B-8AF3-38F935916229}">
      <dgm:prSet/>
      <dgm:spPr/>
      <dgm:t>
        <a:bodyPr/>
        <a:lstStyle/>
        <a:p>
          <a:endParaRPr lang="en-IN"/>
        </a:p>
      </dgm:t>
    </dgm:pt>
    <dgm:pt modelId="{18B0C732-7788-4308-8EA5-A91FF68B2759}" type="sibTrans" cxnId="{44B3A931-C5E6-4B4B-8AF3-38F935916229}">
      <dgm:prSet/>
      <dgm:spPr/>
      <dgm:t>
        <a:bodyPr/>
        <a:lstStyle/>
        <a:p>
          <a:endParaRPr lang="en-IN"/>
        </a:p>
      </dgm:t>
    </dgm:pt>
    <dgm:pt modelId="{7A909586-BE57-422A-9255-4FFA9D761E0F}" type="pres">
      <dgm:prSet presAssocID="{A53AE85E-AF9A-4298-9964-58F7AE1F76A8}" presName="linear" presStyleCnt="0">
        <dgm:presLayoutVars>
          <dgm:dir/>
          <dgm:animLvl val="lvl"/>
          <dgm:resizeHandles val="exact"/>
        </dgm:presLayoutVars>
      </dgm:prSet>
      <dgm:spPr/>
    </dgm:pt>
    <dgm:pt modelId="{9939C110-6CCC-4E5D-A90A-CBCD3F321FB2}" type="pres">
      <dgm:prSet presAssocID="{FF20050D-0CF3-4CA6-AA56-087FE0EE99E2}" presName="parentLin" presStyleCnt="0"/>
      <dgm:spPr/>
    </dgm:pt>
    <dgm:pt modelId="{17CEFE82-8940-4BD9-B040-48E6E5C86BFA}" type="pres">
      <dgm:prSet presAssocID="{FF20050D-0CF3-4CA6-AA56-087FE0EE99E2}" presName="parentLeftMargin" presStyleLbl="node1" presStyleIdx="0" presStyleCnt="1"/>
      <dgm:spPr/>
    </dgm:pt>
    <dgm:pt modelId="{FAB16279-F6A2-4302-9911-F7053377C2E6}" type="pres">
      <dgm:prSet presAssocID="{FF20050D-0CF3-4CA6-AA56-087FE0EE99E2}" presName="parentText" presStyleLbl="node1" presStyleIdx="0" presStyleCnt="1">
        <dgm:presLayoutVars>
          <dgm:chMax val="0"/>
          <dgm:bulletEnabled val="1"/>
        </dgm:presLayoutVars>
      </dgm:prSet>
      <dgm:spPr/>
    </dgm:pt>
    <dgm:pt modelId="{0DF8E47F-6F4A-4918-8CAA-B32700C5195A}" type="pres">
      <dgm:prSet presAssocID="{FF20050D-0CF3-4CA6-AA56-087FE0EE99E2}" presName="negativeSpace" presStyleCnt="0"/>
      <dgm:spPr/>
    </dgm:pt>
    <dgm:pt modelId="{80733835-54C1-46C2-94D8-4465B82025CC}" type="pres">
      <dgm:prSet presAssocID="{FF20050D-0CF3-4CA6-AA56-087FE0EE99E2}" presName="childText" presStyleLbl="conFgAcc1" presStyleIdx="0" presStyleCnt="1">
        <dgm:presLayoutVars>
          <dgm:bulletEnabled val="1"/>
        </dgm:presLayoutVars>
      </dgm:prSet>
      <dgm:spPr/>
    </dgm:pt>
  </dgm:ptLst>
  <dgm:cxnLst>
    <dgm:cxn modelId="{44B3A931-C5E6-4B4B-8AF3-38F935916229}" srcId="{363C7FDC-3929-42E0-ABFD-ED0BD57DFC07}" destId="{1553912F-915D-4081-A6A8-374D56776887}" srcOrd="0" destOrd="0" parTransId="{2CD2A51F-C3CB-4B14-955A-A85E0E293646}" sibTransId="{18B0C732-7788-4308-8EA5-A91FF68B2759}"/>
    <dgm:cxn modelId="{7CF1A033-21A2-44E9-ACD5-85D2908DA363}" type="presOf" srcId="{FF20050D-0CF3-4CA6-AA56-087FE0EE99E2}" destId="{FAB16279-F6A2-4302-9911-F7053377C2E6}" srcOrd="1" destOrd="0" presId="urn:microsoft.com/office/officeart/2005/8/layout/list1"/>
    <dgm:cxn modelId="{32626A61-A0CF-45D3-8485-77B4C97473EE}" srcId="{B3388B6C-0956-40A1-8192-974120152303}" destId="{5183AC31-E6C6-4F50-ABA8-2B59DD14A6A8}" srcOrd="0" destOrd="0" parTransId="{5853D9D1-F142-4ADC-A27E-F1176588806B}" sibTransId="{5CED2335-D08E-44BF-8386-BB1FE63B910C}"/>
    <dgm:cxn modelId="{7B4AF966-DBF8-48D6-88C7-76D7A12C1518}" type="presOf" srcId="{ADA8EAA8-133C-4705-8093-D7E619CDEEA0}" destId="{80733835-54C1-46C2-94D8-4465B82025CC}" srcOrd="0" destOrd="3" presId="urn:microsoft.com/office/officeart/2005/8/layout/list1"/>
    <dgm:cxn modelId="{277D084B-949B-484F-832F-7CCCFB8B1415}" type="presOf" srcId="{BC897562-452A-48A6-8F74-C9BBEF79A8C1}" destId="{80733835-54C1-46C2-94D8-4465B82025CC}" srcOrd="0" destOrd="2" presId="urn:microsoft.com/office/officeart/2005/8/layout/list1"/>
    <dgm:cxn modelId="{2F286D4B-0B8C-4B84-9FAD-7C8B4E53AB39}" srcId="{BC897562-452A-48A6-8F74-C9BBEF79A8C1}" destId="{ADA8EAA8-133C-4705-8093-D7E619CDEEA0}" srcOrd="0" destOrd="0" parTransId="{167BAFD8-9209-44D9-B0A7-BE718165439F}" sibTransId="{D146DC34-2A97-4F69-969C-2F26789C492E}"/>
    <dgm:cxn modelId="{BC34B06E-CD0D-412C-B205-5999D3A64356}" type="presOf" srcId="{363C7FDC-3929-42E0-ABFD-ED0BD57DFC07}" destId="{80733835-54C1-46C2-94D8-4465B82025CC}" srcOrd="0" destOrd="4" presId="urn:microsoft.com/office/officeart/2005/8/layout/list1"/>
    <dgm:cxn modelId="{F315B954-11B9-43E1-9B1A-30629974B1A8}" type="presOf" srcId="{1553912F-915D-4081-A6A8-374D56776887}" destId="{80733835-54C1-46C2-94D8-4465B82025CC}" srcOrd="0" destOrd="5" presId="urn:microsoft.com/office/officeart/2005/8/layout/list1"/>
    <dgm:cxn modelId="{5B4BBF58-AC61-41E4-B1B3-EF584EEB479A}" type="presOf" srcId="{B3388B6C-0956-40A1-8192-974120152303}" destId="{80733835-54C1-46C2-94D8-4465B82025CC}" srcOrd="0" destOrd="0" presId="urn:microsoft.com/office/officeart/2005/8/layout/list1"/>
    <dgm:cxn modelId="{21B8247C-4669-4E0F-9F31-D457AABDEC1C}" srcId="{FF20050D-0CF3-4CA6-AA56-087FE0EE99E2}" destId="{BC897562-452A-48A6-8F74-C9BBEF79A8C1}" srcOrd="1" destOrd="0" parTransId="{6DE2F9C9-1C34-481B-AEAF-A09AB28DC8F2}" sibTransId="{12E38A23-37E8-4D70-ACD9-2A84FF24C8CA}"/>
    <dgm:cxn modelId="{E604D78A-DFEE-4683-84C0-1A70B846A275}" type="presOf" srcId="{A53AE85E-AF9A-4298-9964-58F7AE1F76A8}" destId="{7A909586-BE57-422A-9255-4FFA9D761E0F}" srcOrd="0" destOrd="0" presId="urn:microsoft.com/office/officeart/2005/8/layout/list1"/>
    <dgm:cxn modelId="{0AEB2D8D-6C87-4713-8DE4-D2FE79829B83}" type="presOf" srcId="{FF20050D-0CF3-4CA6-AA56-087FE0EE99E2}" destId="{17CEFE82-8940-4BD9-B040-48E6E5C86BFA}" srcOrd="0" destOrd="0" presId="urn:microsoft.com/office/officeart/2005/8/layout/list1"/>
    <dgm:cxn modelId="{EDFC559E-E82E-4FD3-B353-D7A5F9A752C9}" srcId="{FF20050D-0CF3-4CA6-AA56-087FE0EE99E2}" destId="{363C7FDC-3929-42E0-ABFD-ED0BD57DFC07}" srcOrd="2" destOrd="0" parTransId="{CD1B205E-BF4C-4161-BBF5-EDBEA47FDC4D}" sibTransId="{4E4B9217-62BC-461F-A21D-DAC0AF548565}"/>
    <dgm:cxn modelId="{93A353B7-9C99-440A-8098-BDF1F9C46555}" srcId="{FF20050D-0CF3-4CA6-AA56-087FE0EE99E2}" destId="{B3388B6C-0956-40A1-8192-974120152303}" srcOrd="0" destOrd="0" parTransId="{0E032AFA-93B1-4396-8090-3B8A8541BB3E}" sibTransId="{2BE6E053-A5FD-40A5-9FBD-FD78A542CC0E}"/>
    <dgm:cxn modelId="{1B6A1DBD-DB90-4A55-A31D-FB7E87DEF9FE}" srcId="{A53AE85E-AF9A-4298-9964-58F7AE1F76A8}" destId="{FF20050D-0CF3-4CA6-AA56-087FE0EE99E2}" srcOrd="0" destOrd="0" parTransId="{7D13AED4-0F4F-411A-8051-19DEEE352D6C}" sibTransId="{04772E45-AFF9-408A-8FE1-D701A581A539}"/>
    <dgm:cxn modelId="{79FF4EFC-CEB9-4C7E-B970-D796B36B07C2}" type="presOf" srcId="{5183AC31-E6C6-4F50-ABA8-2B59DD14A6A8}" destId="{80733835-54C1-46C2-94D8-4465B82025CC}" srcOrd="0" destOrd="1" presId="urn:microsoft.com/office/officeart/2005/8/layout/list1"/>
    <dgm:cxn modelId="{8D8194E7-D9E6-4308-8EF8-43523E99A6AD}" type="presParOf" srcId="{7A909586-BE57-422A-9255-4FFA9D761E0F}" destId="{9939C110-6CCC-4E5D-A90A-CBCD3F321FB2}" srcOrd="0" destOrd="0" presId="urn:microsoft.com/office/officeart/2005/8/layout/list1"/>
    <dgm:cxn modelId="{C513E8C5-D754-4460-8553-CCD3F86602B7}" type="presParOf" srcId="{9939C110-6CCC-4E5D-A90A-CBCD3F321FB2}" destId="{17CEFE82-8940-4BD9-B040-48E6E5C86BFA}" srcOrd="0" destOrd="0" presId="urn:microsoft.com/office/officeart/2005/8/layout/list1"/>
    <dgm:cxn modelId="{4AEB1C16-462E-47C0-BECC-AF55A3BBFD42}" type="presParOf" srcId="{9939C110-6CCC-4E5D-A90A-CBCD3F321FB2}" destId="{FAB16279-F6A2-4302-9911-F7053377C2E6}" srcOrd="1" destOrd="0" presId="urn:microsoft.com/office/officeart/2005/8/layout/list1"/>
    <dgm:cxn modelId="{21A828E4-43A0-4A90-B093-52112AC8C2F4}" type="presParOf" srcId="{7A909586-BE57-422A-9255-4FFA9D761E0F}" destId="{0DF8E47F-6F4A-4918-8CAA-B32700C5195A}" srcOrd="1" destOrd="0" presId="urn:microsoft.com/office/officeart/2005/8/layout/list1"/>
    <dgm:cxn modelId="{D2D2E8BD-DE67-4B9D-B124-674AB640BDE2}" type="presParOf" srcId="{7A909586-BE57-422A-9255-4FFA9D761E0F}" destId="{80733835-54C1-46C2-94D8-4465B82025C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76ABA-8275-4C42-9774-C98BE14E77C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DD4A2FA-4256-4F4F-8363-ECBBF004B9B6}">
      <dgm:prSet custT="1"/>
      <dgm:spPr/>
      <dgm:t>
        <a:bodyPr/>
        <a:lstStyle/>
        <a:p>
          <a:pPr algn="just">
            <a:lnSpc>
              <a:spcPct val="100000"/>
            </a:lnSpc>
          </a:pPr>
          <a:r>
            <a:rPr lang="en-US" sz="1200" kern="1200" dirty="0">
              <a:solidFill>
                <a:prstClr val="white">
                  <a:hueOff val="0"/>
                  <a:satOff val="0"/>
                  <a:lumOff val="0"/>
                  <a:alphaOff val="0"/>
                </a:prstClr>
              </a:solidFill>
              <a:latin typeface="Rockwell" panose="02060603020205020403"/>
              <a:ea typeface="+mn-ea"/>
              <a:cs typeface="+mn-cs"/>
            </a:rPr>
            <a:t>Our investigation focuses on notable LLMs such as ChatGPT 3.5, Gemini 1.0, Gemini Vision 1.0, and various configurations of LLAmla2, ranging from 7 to 70 billion parameters</a:t>
          </a:r>
        </a:p>
      </dgm:t>
    </dgm:pt>
    <dgm:pt modelId="{201F6A71-F28C-4DAE-8F4F-F26E17694897}" type="parTrans" cxnId="{3560B99D-B087-49BB-AE9C-C2476051AB59}">
      <dgm:prSet/>
      <dgm:spPr/>
      <dgm:t>
        <a:bodyPr/>
        <a:lstStyle/>
        <a:p>
          <a:endParaRPr lang="en-US"/>
        </a:p>
      </dgm:t>
    </dgm:pt>
    <dgm:pt modelId="{26EF4C62-2C19-4CD8-82A8-F5761247FD56}" type="sibTrans" cxnId="{3560B99D-B087-49BB-AE9C-C2476051AB59}">
      <dgm:prSet/>
      <dgm:spPr/>
      <dgm:t>
        <a:bodyPr/>
        <a:lstStyle/>
        <a:p>
          <a:endParaRPr lang="en-US"/>
        </a:p>
      </dgm:t>
    </dgm:pt>
    <dgm:pt modelId="{D87AC57C-ED7D-4C4B-AD5D-7C2F0551DDF5}">
      <dgm:prSet custT="1"/>
      <dgm:spPr/>
      <dgm:t>
        <a:bodyPr/>
        <a:lstStyle/>
        <a:p>
          <a:pPr algn="just">
            <a:lnSpc>
              <a:spcPct val="100000"/>
            </a:lnSpc>
          </a:pPr>
          <a:r>
            <a:rPr lang="en-US" sz="1200" kern="1200" dirty="0">
              <a:solidFill>
                <a:prstClr val="white">
                  <a:hueOff val="0"/>
                  <a:satOff val="0"/>
                  <a:lumOff val="0"/>
                  <a:alphaOff val="0"/>
                </a:prstClr>
              </a:solidFill>
              <a:latin typeface="Rockwell" panose="02060603020205020403"/>
              <a:ea typeface="+mn-ea"/>
              <a:cs typeface="+mn-cs"/>
            </a:rPr>
            <a:t>The selected document types for evaluation include the W2, W8, and W9 forms, each representing distinct challenges in information extraction within financial documents</a:t>
          </a:r>
        </a:p>
      </dgm:t>
    </dgm:pt>
    <dgm:pt modelId="{EC9171DC-DC43-49B4-A5DF-B8C826A6D02B}" type="parTrans" cxnId="{5A358700-87D3-4DB7-9F4E-B094FA05C521}">
      <dgm:prSet/>
      <dgm:spPr/>
      <dgm:t>
        <a:bodyPr/>
        <a:lstStyle/>
        <a:p>
          <a:endParaRPr lang="en-US"/>
        </a:p>
      </dgm:t>
    </dgm:pt>
    <dgm:pt modelId="{E7187079-87EE-4B3C-82C9-00950EBF5B41}" type="sibTrans" cxnId="{5A358700-87D3-4DB7-9F4E-B094FA05C521}">
      <dgm:prSet/>
      <dgm:spPr/>
      <dgm:t>
        <a:bodyPr/>
        <a:lstStyle/>
        <a:p>
          <a:endParaRPr lang="en-US"/>
        </a:p>
      </dgm:t>
    </dgm:pt>
    <dgm:pt modelId="{E3EB698C-5088-4E32-9099-91C8051965A5}">
      <dgm:prSet custT="1"/>
      <dgm:spPr/>
      <dgm:t>
        <a:bodyPr/>
        <a:lstStyle/>
        <a:p>
          <a:pPr marL="0" lvl="0" indent="0" algn="just" defTabSz="711200">
            <a:lnSpc>
              <a:spcPct val="100000"/>
            </a:lnSpc>
            <a:spcBef>
              <a:spcPct val="0"/>
            </a:spcBef>
            <a:spcAft>
              <a:spcPct val="35000"/>
            </a:spcAft>
            <a:buNone/>
          </a:pPr>
          <a:r>
            <a:rPr lang="en-US" sz="1200" kern="1200" dirty="0">
              <a:solidFill>
                <a:prstClr val="white">
                  <a:hueOff val="0"/>
                  <a:satOff val="0"/>
                  <a:lumOff val="0"/>
                  <a:alphaOff val="0"/>
                </a:prstClr>
              </a:solidFill>
              <a:latin typeface="Rockwell" panose="02060603020205020403"/>
              <a:ea typeface="+mn-ea"/>
              <a:cs typeface="+mn-cs"/>
            </a:rPr>
            <a:t>Through this exploration, we aim to contribute valuable insights to the broader field of document extraction and natural language processing</a:t>
          </a:r>
        </a:p>
      </dgm:t>
    </dgm:pt>
    <dgm:pt modelId="{DE271DDF-CA7D-4FEE-92FB-E24EA35DE891}" type="parTrans" cxnId="{BCBD43CB-B6DF-45C2-97D1-AFCC53BD0BE5}">
      <dgm:prSet/>
      <dgm:spPr/>
      <dgm:t>
        <a:bodyPr/>
        <a:lstStyle/>
        <a:p>
          <a:endParaRPr lang="en-US"/>
        </a:p>
      </dgm:t>
    </dgm:pt>
    <dgm:pt modelId="{CEA9DB6E-4DCD-4A3C-9735-A0B4C2F893DE}" type="sibTrans" cxnId="{BCBD43CB-B6DF-45C2-97D1-AFCC53BD0BE5}">
      <dgm:prSet/>
      <dgm:spPr/>
      <dgm:t>
        <a:bodyPr/>
        <a:lstStyle/>
        <a:p>
          <a:endParaRPr lang="en-US"/>
        </a:p>
      </dgm:t>
    </dgm:pt>
    <dgm:pt modelId="{CE35C885-0548-464C-9C64-F4D76F8E6743}" type="pres">
      <dgm:prSet presAssocID="{A6D76ABA-8275-4C42-9774-C98BE14E77C2}" presName="root" presStyleCnt="0">
        <dgm:presLayoutVars>
          <dgm:dir/>
          <dgm:resizeHandles val="exact"/>
        </dgm:presLayoutVars>
      </dgm:prSet>
      <dgm:spPr/>
    </dgm:pt>
    <dgm:pt modelId="{3E349803-264B-42ED-98FF-4BDBC4CBD677}" type="pres">
      <dgm:prSet presAssocID="{BDD4A2FA-4256-4F4F-8363-ECBBF004B9B6}" presName="compNode" presStyleCnt="0"/>
      <dgm:spPr/>
    </dgm:pt>
    <dgm:pt modelId="{130BDCC6-358E-4278-A285-B0547935C0B1}" type="pres">
      <dgm:prSet presAssocID="{BDD4A2FA-4256-4F4F-8363-ECBBF004B9B6}" presName="bgRect" presStyleLbl="bgShp" presStyleIdx="0" presStyleCnt="3" custScaleY="116493"/>
      <dgm:spPr>
        <a:xfrm>
          <a:off x="-78888" y="28973"/>
          <a:ext cx="5136775" cy="1450022"/>
        </a:xfrm>
        <a:prstGeom prst="roundRect">
          <a:avLst>
            <a:gd name="adj" fmla="val 10000"/>
          </a:avLst>
        </a:prstGeom>
        <a:solidFill>
          <a:srgbClr val="9F2936">
            <a:hueOff val="0"/>
            <a:satOff val="0"/>
            <a:lumOff val="0"/>
            <a:alphaOff val="0"/>
          </a:srgbClr>
        </a:solidFill>
        <a:ln>
          <a:noFill/>
        </a:ln>
        <a:effectLst/>
      </dgm:spPr>
    </dgm:pt>
    <dgm:pt modelId="{531A5974-F9C3-4F35-88A7-73C921E20B94}" type="pres">
      <dgm:prSet presAssocID="{BDD4A2FA-4256-4F4F-8363-ECBBF004B9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28600836-8C49-4EBD-B4FB-AAC4D968C842}" type="pres">
      <dgm:prSet presAssocID="{BDD4A2FA-4256-4F4F-8363-ECBBF004B9B6}" presName="spaceRect" presStyleCnt="0"/>
      <dgm:spPr/>
    </dgm:pt>
    <dgm:pt modelId="{BE73A9C5-7D41-4DA6-8637-D5F11AE774B8}" type="pres">
      <dgm:prSet presAssocID="{BDD4A2FA-4256-4F4F-8363-ECBBF004B9B6}" presName="parTx" presStyleLbl="revTx" presStyleIdx="0" presStyleCnt="3" custScaleX="99151">
        <dgm:presLayoutVars>
          <dgm:chMax val="0"/>
          <dgm:chPref val="0"/>
        </dgm:presLayoutVars>
      </dgm:prSet>
      <dgm:spPr/>
    </dgm:pt>
    <dgm:pt modelId="{97F8C1EA-C2D0-417F-86B1-73F907E62A5A}" type="pres">
      <dgm:prSet presAssocID="{26EF4C62-2C19-4CD8-82A8-F5761247FD56}" presName="sibTrans" presStyleCnt="0"/>
      <dgm:spPr/>
    </dgm:pt>
    <dgm:pt modelId="{55594C72-F180-4B19-91FE-D800C27DFFDC}" type="pres">
      <dgm:prSet presAssocID="{D87AC57C-ED7D-4C4B-AD5D-7C2F0551DDF5}" presName="compNode" presStyleCnt="0"/>
      <dgm:spPr/>
    </dgm:pt>
    <dgm:pt modelId="{C0E6287A-B8D2-4510-A6F2-316874209BBC}" type="pres">
      <dgm:prSet presAssocID="{D87AC57C-ED7D-4C4B-AD5D-7C2F0551DDF5}" presName="bgRect" presStyleLbl="bgShp" presStyleIdx="1" presStyleCnt="3" custScaleY="104617"/>
      <dgm:spPr/>
    </dgm:pt>
    <dgm:pt modelId="{BA56D17F-A33C-45E4-BC1E-3490106C3A43}" type="pres">
      <dgm:prSet presAssocID="{D87AC57C-ED7D-4C4B-AD5D-7C2F0551DD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47F6227A-A53F-40A6-AC7F-52CAC0495EA4}" type="pres">
      <dgm:prSet presAssocID="{D87AC57C-ED7D-4C4B-AD5D-7C2F0551DDF5}" presName="spaceRect" presStyleCnt="0"/>
      <dgm:spPr/>
    </dgm:pt>
    <dgm:pt modelId="{6C29C258-F9DD-4CA0-9362-08562C9285B8}" type="pres">
      <dgm:prSet presAssocID="{D87AC57C-ED7D-4C4B-AD5D-7C2F0551DDF5}" presName="parTx" presStyleLbl="revTx" presStyleIdx="1" presStyleCnt="3">
        <dgm:presLayoutVars>
          <dgm:chMax val="0"/>
          <dgm:chPref val="0"/>
        </dgm:presLayoutVars>
      </dgm:prSet>
      <dgm:spPr/>
    </dgm:pt>
    <dgm:pt modelId="{5D0210D2-3C9C-47BE-97A0-6D889F88E56D}" type="pres">
      <dgm:prSet presAssocID="{E7187079-87EE-4B3C-82C9-00950EBF5B41}" presName="sibTrans" presStyleCnt="0"/>
      <dgm:spPr/>
    </dgm:pt>
    <dgm:pt modelId="{C9FB9F1E-97CE-4D35-86CF-3E32E9D1A061}" type="pres">
      <dgm:prSet presAssocID="{E3EB698C-5088-4E32-9099-91C8051965A5}" presName="compNode" presStyleCnt="0"/>
      <dgm:spPr/>
    </dgm:pt>
    <dgm:pt modelId="{A2C3B6B2-B8C9-4D30-A268-391AC894BCF2}" type="pres">
      <dgm:prSet presAssocID="{E3EB698C-5088-4E32-9099-91C8051965A5}" presName="bgRect" presStyleLbl="bgShp" presStyleIdx="2" presStyleCnt="3"/>
      <dgm:spPr/>
    </dgm:pt>
    <dgm:pt modelId="{B4369FBD-7612-4C24-8F91-A36CEB356161}" type="pres">
      <dgm:prSet presAssocID="{E3EB698C-5088-4E32-9099-91C8051965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06CD4B4-9829-4344-BAC0-23575C44BD1E}" type="pres">
      <dgm:prSet presAssocID="{E3EB698C-5088-4E32-9099-91C8051965A5}" presName="spaceRect" presStyleCnt="0"/>
      <dgm:spPr/>
    </dgm:pt>
    <dgm:pt modelId="{75BD9413-79B2-4C13-89CF-15F03AA0B456}" type="pres">
      <dgm:prSet presAssocID="{E3EB698C-5088-4E32-9099-91C8051965A5}" presName="parTx" presStyleLbl="revTx" presStyleIdx="2" presStyleCnt="3">
        <dgm:presLayoutVars>
          <dgm:chMax val="0"/>
          <dgm:chPref val="0"/>
        </dgm:presLayoutVars>
      </dgm:prSet>
      <dgm:spPr/>
    </dgm:pt>
  </dgm:ptLst>
  <dgm:cxnLst>
    <dgm:cxn modelId="{5A358700-87D3-4DB7-9F4E-B094FA05C521}" srcId="{A6D76ABA-8275-4C42-9774-C98BE14E77C2}" destId="{D87AC57C-ED7D-4C4B-AD5D-7C2F0551DDF5}" srcOrd="1" destOrd="0" parTransId="{EC9171DC-DC43-49B4-A5DF-B8C826A6D02B}" sibTransId="{E7187079-87EE-4B3C-82C9-00950EBF5B41}"/>
    <dgm:cxn modelId="{1521F203-1B4A-44B3-8323-0DC9472F4CFA}" type="presOf" srcId="{D87AC57C-ED7D-4C4B-AD5D-7C2F0551DDF5}" destId="{6C29C258-F9DD-4CA0-9362-08562C9285B8}" srcOrd="0" destOrd="0" presId="urn:microsoft.com/office/officeart/2018/2/layout/IconVerticalSolidList"/>
    <dgm:cxn modelId="{5988B445-6161-4B66-AE2E-309016A1213C}" type="presOf" srcId="{BDD4A2FA-4256-4F4F-8363-ECBBF004B9B6}" destId="{BE73A9C5-7D41-4DA6-8637-D5F11AE774B8}" srcOrd="0" destOrd="0" presId="urn:microsoft.com/office/officeart/2018/2/layout/IconVerticalSolidList"/>
    <dgm:cxn modelId="{1DA7087E-7F3D-4BED-8333-D80DFDFF4B4F}" type="presOf" srcId="{E3EB698C-5088-4E32-9099-91C8051965A5}" destId="{75BD9413-79B2-4C13-89CF-15F03AA0B456}" srcOrd="0" destOrd="0" presId="urn:microsoft.com/office/officeart/2018/2/layout/IconVerticalSolidList"/>
    <dgm:cxn modelId="{3560B99D-B087-49BB-AE9C-C2476051AB59}" srcId="{A6D76ABA-8275-4C42-9774-C98BE14E77C2}" destId="{BDD4A2FA-4256-4F4F-8363-ECBBF004B9B6}" srcOrd="0" destOrd="0" parTransId="{201F6A71-F28C-4DAE-8F4F-F26E17694897}" sibTransId="{26EF4C62-2C19-4CD8-82A8-F5761247FD56}"/>
    <dgm:cxn modelId="{BCBD43CB-B6DF-45C2-97D1-AFCC53BD0BE5}" srcId="{A6D76ABA-8275-4C42-9774-C98BE14E77C2}" destId="{E3EB698C-5088-4E32-9099-91C8051965A5}" srcOrd="2" destOrd="0" parTransId="{DE271DDF-CA7D-4FEE-92FB-E24EA35DE891}" sibTransId="{CEA9DB6E-4DCD-4A3C-9735-A0B4C2F893DE}"/>
    <dgm:cxn modelId="{3C43DFD3-D199-4C6C-AF1C-FB8E386E4128}" type="presOf" srcId="{A6D76ABA-8275-4C42-9774-C98BE14E77C2}" destId="{CE35C885-0548-464C-9C64-F4D76F8E6743}" srcOrd="0" destOrd="0" presId="urn:microsoft.com/office/officeart/2018/2/layout/IconVerticalSolidList"/>
    <dgm:cxn modelId="{EB4E4A96-E0EB-4EA6-973C-D58B6F37BFA6}" type="presParOf" srcId="{CE35C885-0548-464C-9C64-F4D76F8E6743}" destId="{3E349803-264B-42ED-98FF-4BDBC4CBD677}" srcOrd="0" destOrd="0" presId="urn:microsoft.com/office/officeart/2018/2/layout/IconVerticalSolidList"/>
    <dgm:cxn modelId="{4B19258F-11B0-4C57-BCB5-E7CA69E6BE90}" type="presParOf" srcId="{3E349803-264B-42ED-98FF-4BDBC4CBD677}" destId="{130BDCC6-358E-4278-A285-B0547935C0B1}" srcOrd="0" destOrd="0" presId="urn:microsoft.com/office/officeart/2018/2/layout/IconVerticalSolidList"/>
    <dgm:cxn modelId="{DEBD2D7C-9DA7-46C9-9D39-2CA04963DCF3}" type="presParOf" srcId="{3E349803-264B-42ED-98FF-4BDBC4CBD677}" destId="{531A5974-F9C3-4F35-88A7-73C921E20B94}" srcOrd="1" destOrd="0" presId="urn:microsoft.com/office/officeart/2018/2/layout/IconVerticalSolidList"/>
    <dgm:cxn modelId="{8BB27D3B-7C71-4DB5-A8E3-1E613F87EC6A}" type="presParOf" srcId="{3E349803-264B-42ED-98FF-4BDBC4CBD677}" destId="{28600836-8C49-4EBD-B4FB-AAC4D968C842}" srcOrd="2" destOrd="0" presId="urn:microsoft.com/office/officeart/2018/2/layout/IconVerticalSolidList"/>
    <dgm:cxn modelId="{3BA48F47-E6E2-4236-94CB-242ED3FF796E}" type="presParOf" srcId="{3E349803-264B-42ED-98FF-4BDBC4CBD677}" destId="{BE73A9C5-7D41-4DA6-8637-D5F11AE774B8}" srcOrd="3" destOrd="0" presId="urn:microsoft.com/office/officeart/2018/2/layout/IconVerticalSolidList"/>
    <dgm:cxn modelId="{E933589F-EEEC-461E-98A9-3D48314F3103}" type="presParOf" srcId="{CE35C885-0548-464C-9C64-F4D76F8E6743}" destId="{97F8C1EA-C2D0-417F-86B1-73F907E62A5A}" srcOrd="1" destOrd="0" presId="urn:microsoft.com/office/officeart/2018/2/layout/IconVerticalSolidList"/>
    <dgm:cxn modelId="{CE96A366-82CB-4270-9421-BB18BB1C941F}" type="presParOf" srcId="{CE35C885-0548-464C-9C64-F4D76F8E6743}" destId="{55594C72-F180-4B19-91FE-D800C27DFFDC}" srcOrd="2" destOrd="0" presId="urn:microsoft.com/office/officeart/2018/2/layout/IconVerticalSolidList"/>
    <dgm:cxn modelId="{D9BA0835-3E80-40B6-8CFD-168BBB3169CD}" type="presParOf" srcId="{55594C72-F180-4B19-91FE-D800C27DFFDC}" destId="{C0E6287A-B8D2-4510-A6F2-316874209BBC}" srcOrd="0" destOrd="0" presId="urn:microsoft.com/office/officeart/2018/2/layout/IconVerticalSolidList"/>
    <dgm:cxn modelId="{B1B83AF1-C233-4CBD-9C68-54ECCCDE276B}" type="presParOf" srcId="{55594C72-F180-4B19-91FE-D800C27DFFDC}" destId="{BA56D17F-A33C-45E4-BC1E-3490106C3A43}" srcOrd="1" destOrd="0" presId="urn:microsoft.com/office/officeart/2018/2/layout/IconVerticalSolidList"/>
    <dgm:cxn modelId="{C1C401F5-D93D-40AE-8DFC-4988DB5EBEF5}" type="presParOf" srcId="{55594C72-F180-4B19-91FE-D800C27DFFDC}" destId="{47F6227A-A53F-40A6-AC7F-52CAC0495EA4}" srcOrd="2" destOrd="0" presId="urn:microsoft.com/office/officeart/2018/2/layout/IconVerticalSolidList"/>
    <dgm:cxn modelId="{AE39B360-A17A-4124-A366-40A2825F1BAF}" type="presParOf" srcId="{55594C72-F180-4B19-91FE-D800C27DFFDC}" destId="{6C29C258-F9DD-4CA0-9362-08562C9285B8}" srcOrd="3" destOrd="0" presId="urn:microsoft.com/office/officeart/2018/2/layout/IconVerticalSolidList"/>
    <dgm:cxn modelId="{CA7868BE-A6C0-4C10-A7B4-A7CEA02453B9}" type="presParOf" srcId="{CE35C885-0548-464C-9C64-F4D76F8E6743}" destId="{5D0210D2-3C9C-47BE-97A0-6D889F88E56D}" srcOrd="3" destOrd="0" presId="urn:microsoft.com/office/officeart/2018/2/layout/IconVerticalSolidList"/>
    <dgm:cxn modelId="{EBEDC6EA-7F19-450C-B814-0B13B67832A4}" type="presParOf" srcId="{CE35C885-0548-464C-9C64-F4D76F8E6743}" destId="{C9FB9F1E-97CE-4D35-86CF-3E32E9D1A061}" srcOrd="4" destOrd="0" presId="urn:microsoft.com/office/officeart/2018/2/layout/IconVerticalSolidList"/>
    <dgm:cxn modelId="{9071DC4F-EB53-4A0D-A975-7F823B38EAA8}" type="presParOf" srcId="{C9FB9F1E-97CE-4D35-86CF-3E32E9D1A061}" destId="{A2C3B6B2-B8C9-4D30-A268-391AC894BCF2}" srcOrd="0" destOrd="0" presId="urn:microsoft.com/office/officeart/2018/2/layout/IconVerticalSolidList"/>
    <dgm:cxn modelId="{94931D33-2A73-4213-92B7-C95825A0CD2A}" type="presParOf" srcId="{C9FB9F1E-97CE-4D35-86CF-3E32E9D1A061}" destId="{B4369FBD-7612-4C24-8F91-A36CEB356161}" srcOrd="1" destOrd="0" presId="urn:microsoft.com/office/officeart/2018/2/layout/IconVerticalSolidList"/>
    <dgm:cxn modelId="{662FB937-50F8-4523-9370-D5A7234AF331}" type="presParOf" srcId="{C9FB9F1E-97CE-4D35-86CF-3E32E9D1A061}" destId="{006CD4B4-9829-4344-BAC0-23575C44BD1E}" srcOrd="2" destOrd="0" presId="urn:microsoft.com/office/officeart/2018/2/layout/IconVerticalSolidList"/>
    <dgm:cxn modelId="{824A5008-019E-49BE-91EF-DF2C151FB407}" type="presParOf" srcId="{C9FB9F1E-97CE-4D35-86CF-3E32E9D1A061}" destId="{75BD9413-79B2-4C13-89CF-15F03AA0B45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FD890-FA4E-43C0-A8FB-8176977737CC}"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en-US"/>
        </a:p>
      </dgm:t>
    </dgm:pt>
    <dgm:pt modelId="{C550E437-EFB1-41B0-98AE-D09FFAE7902A}">
      <dgm:prSet custT="1"/>
      <dgm:spPr/>
      <dgm:t>
        <a:bodyPr/>
        <a:lstStyle/>
        <a:p>
          <a:pPr algn="ctr"/>
          <a:r>
            <a:rPr lang="en-US" sz="1600" dirty="0"/>
            <a:t>Manual processing of complex documents (e.g., W-2, W-8, W-9 forms) is time-consuming and error-prone.</a:t>
          </a:r>
        </a:p>
      </dgm:t>
    </dgm:pt>
    <dgm:pt modelId="{FC49508E-FDA1-466A-9301-AF6219A22877}" type="parTrans" cxnId="{E01F66F2-F531-4270-A032-4E1F708315F7}">
      <dgm:prSet/>
      <dgm:spPr/>
      <dgm:t>
        <a:bodyPr/>
        <a:lstStyle/>
        <a:p>
          <a:endParaRPr lang="en-US"/>
        </a:p>
      </dgm:t>
    </dgm:pt>
    <dgm:pt modelId="{1F3DAE3F-AE87-4C5F-9CB7-347A7D97BB71}" type="sibTrans" cxnId="{E01F66F2-F531-4270-A032-4E1F708315F7}">
      <dgm:prSet/>
      <dgm:spPr/>
      <dgm:t>
        <a:bodyPr/>
        <a:lstStyle/>
        <a:p>
          <a:endParaRPr lang="en-US"/>
        </a:p>
      </dgm:t>
    </dgm:pt>
    <dgm:pt modelId="{76DAFA75-3517-4248-B4B9-9DAACAC149D4}">
      <dgm:prSet custT="1"/>
      <dgm:spPr/>
      <dgm:t>
        <a:bodyPr/>
        <a:lstStyle/>
        <a:p>
          <a:r>
            <a:rPr lang="en-US" sz="1600" b="0" i="0" dirty="0"/>
            <a:t>Businesses and individuals need efficient and accurate ways to extract key information for summarization.</a:t>
          </a:r>
          <a:endParaRPr lang="en-US" sz="1600" dirty="0"/>
        </a:p>
      </dgm:t>
    </dgm:pt>
    <dgm:pt modelId="{31C6F009-329A-4343-ACA6-98A8A7EA0FCF}" type="parTrans" cxnId="{9CD104B1-5A1B-4C7E-9755-8E20456A67CC}">
      <dgm:prSet/>
      <dgm:spPr/>
      <dgm:t>
        <a:bodyPr/>
        <a:lstStyle/>
        <a:p>
          <a:endParaRPr lang="en-US"/>
        </a:p>
      </dgm:t>
    </dgm:pt>
    <dgm:pt modelId="{D8AE9876-EBE1-4ACB-8452-BC5F7B2F755B}" type="sibTrans" cxnId="{9CD104B1-5A1B-4C7E-9755-8E20456A67CC}">
      <dgm:prSet/>
      <dgm:spPr/>
      <dgm:t>
        <a:bodyPr/>
        <a:lstStyle/>
        <a:p>
          <a:endParaRPr lang="en-US"/>
        </a:p>
      </dgm:t>
    </dgm:pt>
    <dgm:pt modelId="{E8ACA9F5-9BEB-4309-A1FF-CE275029DECD}" type="pres">
      <dgm:prSet presAssocID="{980FD890-FA4E-43C0-A8FB-8176977737CC}" presName="Name0" presStyleCnt="0">
        <dgm:presLayoutVars>
          <dgm:orgChart val="1"/>
          <dgm:chPref val="1"/>
          <dgm:dir/>
          <dgm:animOne val="branch"/>
          <dgm:animLvl val="lvl"/>
          <dgm:resizeHandles/>
        </dgm:presLayoutVars>
      </dgm:prSet>
      <dgm:spPr/>
    </dgm:pt>
    <dgm:pt modelId="{25F88EEE-07F6-4C40-A76E-44D3E6490C3C}" type="pres">
      <dgm:prSet presAssocID="{C550E437-EFB1-41B0-98AE-D09FFAE7902A}" presName="hierRoot1" presStyleCnt="0">
        <dgm:presLayoutVars>
          <dgm:hierBranch val="init"/>
        </dgm:presLayoutVars>
      </dgm:prSet>
      <dgm:spPr/>
    </dgm:pt>
    <dgm:pt modelId="{FB7FF705-CB85-4A8F-93E0-14F235948A3B}" type="pres">
      <dgm:prSet presAssocID="{C550E437-EFB1-41B0-98AE-D09FFAE7902A}" presName="rootComposite1" presStyleCnt="0"/>
      <dgm:spPr/>
    </dgm:pt>
    <dgm:pt modelId="{1F5CB7A7-3C13-4E52-A270-12BBD0883BD4}" type="pres">
      <dgm:prSet presAssocID="{C550E437-EFB1-41B0-98AE-D09FFAE7902A}" presName="rootText1" presStyleLbl="alignAcc1" presStyleIdx="0" presStyleCnt="0">
        <dgm:presLayoutVars>
          <dgm:chPref val="3"/>
        </dgm:presLayoutVars>
      </dgm:prSet>
      <dgm:spPr/>
    </dgm:pt>
    <dgm:pt modelId="{4F90EC33-6A26-423E-9C7D-BFB16A3167B8}" type="pres">
      <dgm:prSet presAssocID="{C550E437-EFB1-41B0-98AE-D09FFAE7902A}" presName="topArc1" presStyleLbl="parChTrans1D1" presStyleIdx="0" presStyleCnt="4"/>
      <dgm:spPr/>
    </dgm:pt>
    <dgm:pt modelId="{F7C284D6-30E5-4485-940B-430D1153CC01}" type="pres">
      <dgm:prSet presAssocID="{C550E437-EFB1-41B0-98AE-D09FFAE7902A}" presName="bottomArc1" presStyleLbl="parChTrans1D1" presStyleIdx="1" presStyleCnt="4"/>
      <dgm:spPr/>
    </dgm:pt>
    <dgm:pt modelId="{1545159A-49FE-49FF-8F1A-DF442D14C8D7}" type="pres">
      <dgm:prSet presAssocID="{C550E437-EFB1-41B0-98AE-D09FFAE7902A}" presName="topConnNode1" presStyleLbl="node1" presStyleIdx="0" presStyleCnt="0"/>
      <dgm:spPr/>
    </dgm:pt>
    <dgm:pt modelId="{AAD7E10B-AEFD-4381-BF95-6B10654B7F75}" type="pres">
      <dgm:prSet presAssocID="{C550E437-EFB1-41B0-98AE-D09FFAE7902A}" presName="hierChild2" presStyleCnt="0"/>
      <dgm:spPr/>
    </dgm:pt>
    <dgm:pt modelId="{AD5EAE30-D7F3-40D1-A1CF-A6D947E5752F}" type="pres">
      <dgm:prSet presAssocID="{C550E437-EFB1-41B0-98AE-D09FFAE7902A}" presName="hierChild3" presStyleCnt="0"/>
      <dgm:spPr/>
    </dgm:pt>
    <dgm:pt modelId="{99E7591C-00D2-4999-A75A-5846383CDF91}" type="pres">
      <dgm:prSet presAssocID="{76DAFA75-3517-4248-B4B9-9DAACAC149D4}" presName="hierRoot1" presStyleCnt="0">
        <dgm:presLayoutVars>
          <dgm:hierBranch val="init"/>
        </dgm:presLayoutVars>
      </dgm:prSet>
      <dgm:spPr/>
    </dgm:pt>
    <dgm:pt modelId="{E68183DB-E4BF-478A-9BF2-258EC8F6D4C4}" type="pres">
      <dgm:prSet presAssocID="{76DAFA75-3517-4248-B4B9-9DAACAC149D4}" presName="rootComposite1" presStyleCnt="0"/>
      <dgm:spPr/>
    </dgm:pt>
    <dgm:pt modelId="{DEF593C4-0F2B-44E8-B649-772161AA76AF}" type="pres">
      <dgm:prSet presAssocID="{76DAFA75-3517-4248-B4B9-9DAACAC149D4}" presName="rootText1" presStyleLbl="alignAcc1" presStyleIdx="0" presStyleCnt="0">
        <dgm:presLayoutVars>
          <dgm:chPref val="3"/>
        </dgm:presLayoutVars>
      </dgm:prSet>
      <dgm:spPr/>
    </dgm:pt>
    <dgm:pt modelId="{5CCE4C36-ADF2-4C10-983B-3BAFD17B9CEF}" type="pres">
      <dgm:prSet presAssocID="{76DAFA75-3517-4248-B4B9-9DAACAC149D4}" presName="topArc1" presStyleLbl="parChTrans1D1" presStyleIdx="2" presStyleCnt="4"/>
      <dgm:spPr/>
    </dgm:pt>
    <dgm:pt modelId="{6573FBB0-F911-4FEA-9F35-D9BDA713A184}" type="pres">
      <dgm:prSet presAssocID="{76DAFA75-3517-4248-B4B9-9DAACAC149D4}" presName="bottomArc1" presStyleLbl="parChTrans1D1" presStyleIdx="3" presStyleCnt="4"/>
      <dgm:spPr/>
    </dgm:pt>
    <dgm:pt modelId="{668700E2-0C40-4DD0-A363-99566D454633}" type="pres">
      <dgm:prSet presAssocID="{76DAFA75-3517-4248-B4B9-9DAACAC149D4}" presName="topConnNode1" presStyleLbl="node1" presStyleIdx="0" presStyleCnt="0"/>
      <dgm:spPr/>
    </dgm:pt>
    <dgm:pt modelId="{8FFEB9BB-2EDB-4FDD-A610-E1E294935A96}" type="pres">
      <dgm:prSet presAssocID="{76DAFA75-3517-4248-B4B9-9DAACAC149D4}" presName="hierChild2" presStyleCnt="0"/>
      <dgm:spPr/>
    </dgm:pt>
    <dgm:pt modelId="{DE6F0D7F-2755-43E9-B170-2662F90FA75F}" type="pres">
      <dgm:prSet presAssocID="{76DAFA75-3517-4248-B4B9-9DAACAC149D4}" presName="hierChild3" presStyleCnt="0"/>
      <dgm:spPr/>
    </dgm:pt>
  </dgm:ptLst>
  <dgm:cxnLst>
    <dgm:cxn modelId="{A8F3CD05-AF09-4AB9-8204-B66BEE124D76}" type="presOf" srcId="{76DAFA75-3517-4248-B4B9-9DAACAC149D4}" destId="{668700E2-0C40-4DD0-A363-99566D454633}" srcOrd="1" destOrd="0" presId="urn:microsoft.com/office/officeart/2008/layout/HalfCircleOrganizationChart"/>
    <dgm:cxn modelId="{EDFA3016-3661-4EDB-A96E-BAE748F29CEF}" type="presOf" srcId="{C550E437-EFB1-41B0-98AE-D09FFAE7902A}" destId="{1545159A-49FE-49FF-8F1A-DF442D14C8D7}" srcOrd="1" destOrd="0" presId="urn:microsoft.com/office/officeart/2008/layout/HalfCircleOrganizationChart"/>
    <dgm:cxn modelId="{4B5F451F-E067-4343-82EA-10C315C6AADF}" type="presOf" srcId="{C550E437-EFB1-41B0-98AE-D09FFAE7902A}" destId="{1F5CB7A7-3C13-4E52-A270-12BBD0883BD4}" srcOrd="0" destOrd="0" presId="urn:microsoft.com/office/officeart/2008/layout/HalfCircleOrganizationChart"/>
    <dgm:cxn modelId="{9CD104B1-5A1B-4C7E-9755-8E20456A67CC}" srcId="{980FD890-FA4E-43C0-A8FB-8176977737CC}" destId="{76DAFA75-3517-4248-B4B9-9DAACAC149D4}" srcOrd="1" destOrd="0" parTransId="{31C6F009-329A-4343-ACA6-98A8A7EA0FCF}" sibTransId="{D8AE9876-EBE1-4ACB-8452-BC5F7B2F755B}"/>
    <dgm:cxn modelId="{65992FB9-2CE8-4309-B973-A72BC9E85C6A}" type="presOf" srcId="{76DAFA75-3517-4248-B4B9-9DAACAC149D4}" destId="{DEF593C4-0F2B-44E8-B649-772161AA76AF}" srcOrd="0" destOrd="0" presId="urn:microsoft.com/office/officeart/2008/layout/HalfCircleOrganizationChart"/>
    <dgm:cxn modelId="{32BA8DD1-4EA4-4967-B05F-23217495A69D}" type="presOf" srcId="{980FD890-FA4E-43C0-A8FB-8176977737CC}" destId="{E8ACA9F5-9BEB-4309-A1FF-CE275029DECD}" srcOrd="0" destOrd="0" presId="urn:microsoft.com/office/officeart/2008/layout/HalfCircleOrganizationChart"/>
    <dgm:cxn modelId="{E01F66F2-F531-4270-A032-4E1F708315F7}" srcId="{980FD890-FA4E-43C0-A8FB-8176977737CC}" destId="{C550E437-EFB1-41B0-98AE-D09FFAE7902A}" srcOrd="0" destOrd="0" parTransId="{FC49508E-FDA1-466A-9301-AF6219A22877}" sibTransId="{1F3DAE3F-AE87-4C5F-9CB7-347A7D97BB71}"/>
    <dgm:cxn modelId="{9963B5EE-4E0A-4092-B00C-9C06ABF3584C}" type="presParOf" srcId="{E8ACA9F5-9BEB-4309-A1FF-CE275029DECD}" destId="{25F88EEE-07F6-4C40-A76E-44D3E6490C3C}" srcOrd="0" destOrd="0" presId="urn:microsoft.com/office/officeart/2008/layout/HalfCircleOrganizationChart"/>
    <dgm:cxn modelId="{56C3FD50-7462-4292-8134-2A8F5F0CD8D1}" type="presParOf" srcId="{25F88EEE-07F6-4C40-A76E-44D3E6490C3C}" destId="{FB7FF705-CB85-4A8F-93E0-14F235948A3B}" srcOrd="0" destOrd="0" presId="urn:microsoft.com/office/officeart/2008/layout/HalfCircleOrganizationChart"/>
    <dgm:cxn modelId="{0E0636FA-55AE-4E2B-BC0C-A9AB7FC960E9}" type="presParOf" srcId="{FB7FF705-CB85-4A8F-93E0-14F235948A3B}" destId="{1F5CB7A7-3C13-4E52-A270-12BBD0883BD4}" srcOrd="0" destOrd="0" presId="urn:microsoft.com/office/officeart/2008/layout/HalfCircleOrganizationChart"/>
    <dgm:cxn modelId="{AB2972BE-B20C-46AA-84B7-43081A4E49E9}" type="presParOf" srcId="{FB7FF705-CB85-4A8F-93E0-14F235948A3B}" destId="{4F90EC33-6A26-423E-9C7D-BFB16A3167B8}" srcOrd="1" destOrd="0" presId="urn:microsoft.com/office/officeart/2008/layout/HalfCircleOrganizationChart"/>
    <dgm:cxn modelId="{19160247-56E8-4B32-ABE5-738B73AFAAAA}" type="presParOf" srcId="{FB7FF705-CB85-4A8F-93E0-14F235948A3B}" destId="{F7C284D6-30E5-4485-940B-430D1153CC01}" srcOrd="2" destOrd="0" presId="urn:microsoft.com/office/officeart/2008/layout/HalfCircleOrganizationChart"/>
    <dgm:cxn modelId="{245334FA-1C2E-4133-9641-40B638325012}" type="presParOf" srcId="{FB7FF705-CB85-4A8F-93E0-14F235948A3B}" destId="{1545159A-49FE-49FF-8F1A-DF442D14C8D7}" srcOrd="3" destOrd="0" presId="urn:microsoft.com/office/officeart/2008/layout/HalfCircleOrganizationChart"/>
    <dgm:cxn modelId="{9DEDF686-959C-4751-AD9B-35CF17B549FB}" type="presParOf" srcId="{25F88EEE-07F6-4C40-A76E-44D3E6490C3C}" destId="{AAD7E10B-AEFD-4381-BF95-6B10654B7F75}" srcOrd="1" destOrd="0" presId="urn:microsoft.com/office/officeart/2008/layout/HalfCircleOrganizationChart"/>
    <dgm:cxn modelId="{0F0A9106-6865-41AA-B86A-3D86FF53F48A}" type="presParOf" srcId="{25F88EEE-07F6-4C40-A76E-44D3E6490C3C}" destId="{AD5EAE30-D7F3-40D1-A1CF-A6D947E5752F}" srcOrd="2" destOrd="0" presId="urn:microsoft.com/office/officeart/2008/layout/HalfCircleOrganizationChart"/>
    <dgm:cxn modelId="{D8A3EA71-B5F2-42E7-BA3F-881DD9D29575}" type="presParOf" srcId="{E8ACA9F5-9BEB-4309-A1FF-CE275029DECD}" destId="{99E7591C-00D2-4999-A75A-5846383CDF91}" srcOrd="1" destOrd="0" presId="urn:microsoft.com/office/officeart/2008/layout/HalfCircleOrganizationChart"/>
    <dgm:cxn modelId="{289CA86B-0E3A-43AF-9A1F-207E0965ECB0}" type="presParOf" srcId="{99E7591C-00D2-4999-A75A-5846383CDF91}" destId="{E68183DB-E4BF-478A-9BF2-258EC8F6D4C4}" srcOrd="0" destOrd="0" presId="urn:microsoft.com/office/officeart/2008/layout/HalfCircleOrganizationChart"/>
    <dgm:cxn modelId="{DC1CA4C4-FE2D-4A72-A8FF-6D0307C81770}" type="presParOf" srcId="{E68183DB-E4BF-478A-9BF2-258EC8F6D4C4}" destId="{DEF593C4-0F2B-44E8-B649-772161AA76AF}" srcOrd="0" destOrd="0" presId="urn:microsoft.com/office/officeart/2008/layout/HalfCircleOrganizationChart"/>
    <dgm:cxn modelId="{7B73958D-3A56-43C2-9FE6-E2D1689A0A70}" type="presParOf" srcId="{E68183DB-E4BF-478A-9BF2-258EC8F6D4C4}" destId="{5CCE4C36-ADF2-4C10-983B-3BAFD17B9CEF}" srcOrd="1" destOrd="0" presId="urn:microsoft.com/office/officeart/2008/layout/HalfCircleOrganizationChart"/>
    <dgm:cxn modelId="{96463346-0577-44F6-8A90-28046AF1478E}" type="presParOf" srcId="{E68183DB-E4BF-478A-9BF2-258EC8F6D4C4}" destId="{6573FBB0-F911-4FEA-9F35-D9BDA713A184}" srcOrd="2" destOrd="0" presId="urn:microsoft.com/office/officeart/2008/layout/HalfCircleOrganizationChart"/>
    <dgm:cxn modelId="{A4DA0210-1B26-44F1-8C99-B76945FC7B14}" type="presParOf" srcId="{E68183DB-E4BF-478A-9BF2-258EC8F6D4C4}" destId="{668700E2-0C40-4DD0-A363-99566D454633}" srcOrd="3" destOrd="0" presId="urn:microsoft.com/office/officeart/2008/layout/HalfCircleOrganizationChart"/>
    <dgm:cxn modelId="{55E8656F-CD9E-4163-BD76-221445E9C529}" type="presParOf" srcId="{99E7591C-00D2-4999-A75A-5846383CDF91}" destId="{8FFEB9BB-2EDB-4FDD-A610-E1E294935A96}" srcOrd="1" destOrd="0" presId="urn:microsoft.com/office/officeart/2008/layout/HalfCircleOrganizationChart"/>
    <dgm:cxn modelId="{C7456E8E-505A-4923-A34A-229993D464F6}" type="presParOf" srcId="{99E7591C-00D2-4999-A75A-5846383CDF91}" destId="{DE6F0D7F-2755-43E9-B170-2662F90FA75F}"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0FD890-FA4E-43C0-A8FB-8176977737CC}"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en-US"/>
        </a:p>
      </dgm:t>
    </dgm:pt>
    <dgm:pt modelId="{C550E437-EFB1-41B0-98AE-D09FFAE7902A}">
      <dgm:prSet custT="1"/>
      <dgm:spPr/>
      <dgm:t>
        <a:bodyPr/>
        <a:lstStyle/>
        <a:p>
          <a:r>
            <a:rPr lang="en-US" sz="1600" dirty="0"/>
            <a:t>LLMs (like ChatGPT, Gemini, LLAmla2) have shown remarkable abilities in natural language understanding and processing.</a:t>
          </a:r>
        </a:p>
      </dgm:t>
    </dgm:pt>
    <dgm:pt modelId="{FC49508E-FDA1-466A-9301-AF6219A22877}" type="parTrans" cxnId="{E01F66F2-F531-4270-A032-4E1F708315F7}">
      <dgm:prSet/>
      <dgm:spPr/>
      <dgm:t>
        <a:bodyPr/>
        <a:lstStyle/>
        <a:p>
          <a:endParaRPr lang="en-US"/>
        </a:p>
      </dgm:t>
    </dgm:pt>
    <dgm:pt modelId="{1F3DAE3F-AE87-4C5F-9CB7-347A7D97BB71}" type="sibTrans" cxnId="{E01F66F2-F531-4270-A032-4E1F708315F7}">
      <dgm:prSet/>
      <dgm:spPr/>
      <dgm:t>
        <a:bodyPr/>
        <a:lstStyle/>
        <a:p>
          <a:endParaRPr lang="en-US"/>
        </a:p>
      </dgm:t>
    </dgm:pt>
    <dgm:pt modelId="{76DAFA75-3517-4248-B4B9-9DAACAC149D4}">
      <dgm:prSet custT="1"/>
      <dgm:spPr/>
      <dgm:t>
        <a:bodyPr/>
        <a:lstStyle/>
        <a:p>
          <a:r>
            <a:rPr lang="en-US" sz="1600" b="0" i="0" dirty="0"/>
            <a:t>They can be leveraged for automated document extraction tasks.</a:t>
          </a:r>
          <a:endParaRPr lang="en-US" sz="1600" dirty="0"/>
        </a:p>
      </dgm:t>
    </dgm:pt>
    <dgm:pt modelId="{31C6F009-329A-4343-ACA6-98A8A7EA0FCF}" type="parTrans" cxnId="{9CD104B1-5A1B-4C7E-9755-8E20456A67CC}">
      <dgm:prSet/>
      <dgm:spPr/>
      <dgm:t>
        <a:bodyPr/>
        <a:lstStyle/>
        <a:p>
          <a:endParaRPr lang="en-US"/>
        </a:p>
      </dgm:t>
    </dgm:pt>
    <dgm:pt modelId="{D8AE9876-EBE1-4ACB-8452-BC5F7B2F755B}" type="sibTrans" cxnId="{9CD104B1-5A1B-4C7E-9755-8E20456A67CC}">
      <dgm:prSet/>
      <dgm:spPr/>
      <dgm:t>
        <a:bodyPr/>
        <a:lstStyle/>
        <a:p>
          <a:endParaRPr lang="en-US"/>
        </a:p>
      </dgm:t>
    </dgm:pt>
    <dgm:pt modelId="{E8ACA9F5-9BEB-4309-A1FF-CE275029DECD}" type="pres">
      <dgm:prSet presAssocID="{980FD890-FA4E-43C0-A8FB-8176977737CC}" presName="Name0" presStyleCnt="0">
        <dgm:presLayoutVars>
          <dgm:orgChart val="1"/>
          <dgm:chPref val="1"/>
          <dgm:dir/>
          <dgm:animOne val="branch"/>
          <dgm:animLvl val="lvl"/>
          <dgm:resizeHandles/>
        </dgm:presLayoutVars>
      </dgm:prSet>
      <dgm:spPr/>
    </dgm:pt>
    <dgm:pt modelId="{25F88EEE-07F6-4C40-A76E-44D3E6490C3C}" type="pres">
      <dgm:prSet presAssocID="{C550E437-EFB1-41B0-98AE-D09FFAE7902A}" presName="hierRoot1" presStyleCnt="0">
        <dgm:presLayoutVars>
          <dgm:hierBranch val="init"/>
        </dgm:presLayoutVars>
      </dgm:prSet>
      <dgm:spPr/>
    </dgm:pt>
    <dgm:pt modelId="{FB7FF705-CB85-4A8F-93E0-14F235948A3B}" type="pres">
      <dgm:prSet presAssocID="{C550E437-EFB1-41B0-98AE-D09FFAE7902A}" presName="rootComposite1" presStyleCnt="0"/>
      <dgm:spPr/>
    </dgm:pt>
    <dgm:pt modelId="{1F5CB7A7-3C13-4E52-A270-12BBD0883BD4}" type="pres">
      <dgm:prSet presAssocID="{C550E437-EFB1-41B0-98AE-D09FFAE7902A}" presName="rootText1" presStyleLbl="alignAcc1" presStyleIdx="0" presStyleCnt="0">
        <dgm:presLayoutVars>
          <dgm:chPref val="3"/>
        </dgm:presLayoutVars>
      </dgm:prSet>
      <dgm:spPr/>
    </dgm:pt>
    <dgm:pt modelId="{4F90EC33-6A26-423E-9C7D-BFB16A3167B8}" type="pres">
      <dgm:prSet presAssocID="{C550E437-EFB1-41B0-98AE-D09FFAE7902A}" presName="topArc1" presStyleLbl="parChTrans1D1" presStyleIdx="0" presStyleCnt="4"/>
      <dgm:spPr/>
    </dgm:pt>
    <dgm:pt modelId="{F7C284D6-30E5-4485-940B-430D1153CC01}" type="pres">
      <dgm:prSet presAssocID="{C550E437-EFB1-41B0-98AE-D09FFAE7902A}" presName="bottomArc1" presStyleLbl="parChTrans1D1" presStyleIdx="1" presStyleCnt="4"/>
      <dgm:spPr/>
    </dgm:pt>
    <dgm:pt modelId="{1545159A-49FE-49FF-8F1A-DF442D14C8D7}" type="pres">
      <dgm:prSet presAssocID="{C550E437-EFB1-41B0-98AE-D09FFAE7902A}" presName="topConnNode1" presStyleLbl="node1" presStyleIdx="0" presStyleCnt="0"/>
      <dgm:spPr/>
    </dgm:pt>
    <dgm:pt modelId="{AAD7E10B-AEFD-4381-BF95-6B10654B7F75}" type="pres">
      <dgm:prSet presAssocID="{C550E437-EFB1-41B0-98AE-D09FFAE7902A}" presName="hierChild2" presStyleCnt="0"/>
      <dgm:spPr/>
    </dgm:pt>
    <dgm:pt modelId="{AD5EAE30-D7F3-40D1-A1CF-A6D947E5752F}" type="pres">
      <dgm:prSet presAssocID="{C550E437-EFB1-41B0-98AE-D09FFAE7902A}" presName="hierChild3" presStyleCnt="0"/>
      <dgm:spPr/>
    </dgm:pt>
    <dgm:pt modelId="{99E7591C-00D2-4999-A75A-5846383CDF91}" type="pres">
      <dgm:prSet presAssocID="{76DAFA75-3517-4248-B4B9-9DAACAC149D4}" presName="hierRoot1" presStyleCnt="0">
        <dgm:presLayoutVars>
          <dgm:hierBranch val="init"/>
        </dgm:presLayoutVars>
      </dgm:prSet>
      <dgm:spPr/>
    </dgm:pt>
    <dgm:pt modelId="{E68183DB-E4BF-478A-9BF2-258EC8F6D4C4}" type="pres">
      <dgm:prSet presAssocID="{76DAFA75-3517-4248-B4B9-9DAACAC149D4}" presName="rootComposite1" presStyleCnt="0"/>
      <dgm:spPr/>
    </dgm:pt>
    <dgm:pt modelId="{DEF593C4-0F2B-44E8-B649-772161AA76AF}" type="pres">
      <dgm:prSet presAssocID="{76DAFA75-3517-4248-B4B9-9DAACAC149D4}" presName="rootText1" presStyleLbl="alignAcc1" presStyleIdx="0" presStyleCnt="0">
        <dgm:presLayoutVars>
          <dgm:chPref val="3"/>
        </dgm:presLayoutVars>
      </dgm:prSet>
      <dgm:spPr/>
    </dgm:pt>
    <dgm:pt modelId="{5CCE4C36-ADF2-4C10-983B-3BAFD17B9CEF}" type="pres">
      <dgm:prSet presAssocID="{76DAFA75-3517-4248-B4B9-9DAACAC149D4}" presName="topArc1" presStyleLbl="parChTrans1D1" presStyleIdx="2" presStyleCnt="4"/>
      <dgm:spPr/>
    </dgm:pt>
    <dgm:pt modelId="{6573FBB0-F911-4FEA-9F35-D9BDA713A184}" type="pres">
      <dgm:prSet presAssocID="{76DAFA75-3517-4248-B4B9-9DAACAC149D4}" presName="bottomArc1" presStyleLbl="parChTrans1D1" presStyleIdx="3" presStyleCnt="4"/>
      <dgm:spPr/>
    </dgm:pt>
    <dgm:pt modelId="{668700E2-0C40-4DD0-A363-99566D454633}" type="pres">
      <dgm:prSet presAssocID="{76DAFA75-3517-4248-B4B9-9DAACAC149D4}" presName="topConnNode1" presStyleLbl="node1" presStyleIdx="0" presStyleCnt="0"/>
      <dgm:spPr/>
    </dgm:pt>
    <dgm:pt modelId="{8FFEB9BB-2EDB-4FDD-A610-E1E294935A96}" type="pres">
      <dgm:prSet presAssocID="{76DAFA75-3517-4248-B4B9-9DAACAC149D4}" presName="hierChild2" presStyleCnt="0"/>
      <dgm:spPr/>
    </dgm:pt>
    <dgm:pt modelId="{DE6F0D7F-2755-43E9-B170-2662F90FA75F}" type="pres">
      <dgm:prSet presAssocID="{76DAFA75-3517-4248-B4B9-9DAACAC149D4}" presName="hierChild3" presStyleCnt="0"/>
      <dgm:spPr/>
    </dgm:pt>
  </dgm:ptLst>
  <dgm:cxnLst>
    <dgm:cxn modelId="{A8F3CD05-AF09-4AB9-8204-B66BEE124D76}" type="presOf" srcId="{76DAFA75-3517-4248-B4B9-9DAACAC149D4}" destId="{668700E2-0C40-4DD0-A363-99566D454633}" srcOrd="1" destOrd="0" presId="urn:microsoft.com/office/officeart/2008/layout/HalfCircleOrganizationChart"/>
    <dgm:cxn modelId="{EDFA3016-3661-4EDB-A96E-BAE748F29CEF}" type="presOf" srcId="{C550E437-EFB1-41B0-98AE-D09FFAE7902A}" destId="{1545159A-49FE-49FF-8F1A-DF442D14C8D7}" srcOrd="1" destOrd="0" presId="urn:microsoft.com/office/officeart/2008/layout/HalfCircleOrganizationChart"/>
    <dgm:cxn modelId="{4B5F451F-E067-4343-82EA-10C315C6AADF}" type="presOf" srcId="{C550E437-EFB1-41B0-98AE-D09FFAE7902A}" destId="{1F5CB7A7-3C13-4E52-A270-12BBD0883BD4}" srcOrd="0" destOrd="0" presId="urn:microsoft.com/office/officeart/2008/layout/HalfCircleOrganizationChart"/>
    <dgm:cxn modelId="{9CD104B1-5A1B-4C7E-9755-8E20456A67CC}" srcId="{980FD890-FA4E-43C0-A8FB-8176977737CC}" destId="{76DAFA75-3517-4248-B4B9-9DAACAC149D4}" srcOrd="1" destOrd="0" parTransId="{31C6F009-329A-4343-ACA6-98A8A7EA0FCF}" sibTransId="{D8AE9876-EBE1-4ACB-8452-BC5F7B2F755B}"/>
    <dgm:cxn modelId="{65992FB9-2CE8-4309-B973-A72BC9E85C6A}" type="presOf" srcId="{76DAFA75-3517-4248-B4B9-9DAACAC149D4}" destId="{DEF593C4-0F2B-44E8-B649-772161AA76AF}" srcOrd="0" destOrd="0" presId="urn:microsoft.com/office/officeart/2008/layout/HalfCircleOrganizationChart"/>
    <dgm:cxn modelId="{32BA8DD1-4EA4-4967-B05F-23217495A69D}" type="presOf" srcId="{980FD890-FA4E-43C0-A8FB-8176977737CC}" destId="{E8ACA9F5-9BEB-4309-A1FF-CE275029DECD}" srcOrd="0" destOrd="0" presId="urn:microsoft.com/office/officeart/2008/layout/HalfCircleOrganizationChart"/>
    <dgm:cxn modelId="{E01F66F2-F531-4270-A032-4E1F708315F7}" srcId="{980FD890-FA4E-43C0-A8FB-8176977737CC}" destId="{C550E437-EFB1-41B0-98AE-D09FFAE7902A}" srcOrd="0" destOrd="0" parTransId="{FC49508E-FDA1-466A-9301-AF6219A22877}" sibTransId="{1F3DAE3F-AE87-4C5F-9CB7-347A7D97BB71}"/>
    <dgm:cxn modelId="{9963B5EE-4E0A-4092-B00C-9C06ABF3584C}" type="presParOf" srcId="{E8ACA9F5-9BEB-4309-A1FF-CE275029DECD}" destId="{25F88EEE-07F6-4C40-A76E-44D3E6490C3C}" srcOrd="0" destOrd="0" presId="urn:microsoft.com/office/officeart/2008/layout/HalfCircleOrganizationChart"/>
    <dgm:cxn modelId="{56C3FD50-7462-4292-8134-2A8F5F0CD8D1}" type="presParOf" srcId="{25F88EEE-07F6-4C40-A76E-44D3E6490C3C}" destId="{FB7FF705-CB85-4A8F-93E0-14F235948A3B}" srcOrd="0" destOrd="0" presId="urn:microsoft.com/office/officeart/2008/layout/HalfCircleOrganizationChart"/>
    <dgm:cxn modelId="{0E0636FA-55AE-4E2B-BC0C-A9AB7FC960E9}" type="presParOf" srcId="{FB7FF705-CB85-4A8F-93E0-14F235948A3B}" destId="{1F5CB7A7-3C13-4E52-A270-12BBD0883BD4}" srcOrd="0" destOrd="0" presId="urn:microsoft.com/office/officeart/2008/layout/HalfCircleOrganizationChart"/>
    <dgm:cxn modelId="{AB2972BE-B20C-46AA-84B7-43081A4E49E9}" type="presParOf" srcId="{FB7FF705-CB85-4A8F-93E0-14F235948A3B}" destId="{4F90EC33-6A26-423E-9C7D-BFB16A3167B8}" srcOrd="1" destOrd="0" presId="urn:microsoft.com/office/officeart/2008/layout/HalfCircleOrganizationChart"/>
    <dgm:cxn modelId="{19160247-56E8-4B32-ABE5-738B73AFAAAA}" type="presParOf" srcId="{FB7FF705-CB85-4A8F-93E0-14F235948A3B}" destId="{F7C284D6-30E5-4485-940B-430D1153CC01}" srcOrd="2" destOrd="0" presId="urn:microsoft.com/office/officeart/2008/layout/HalfCircleOrganizationChart"/>
    <dgm:cxn modelId="{245334FA-1C2E-4133-9641-40B638325012}" type="presParOf" srcId="{FB7FF705-CB85-4A8F-93E0-14F235948A3B}" destId="{1545159A-49FE-49FF-8F1A-DF442D14C8D7}" srcOrd="3" destOrd="0" presId="urn:microsoft.com/office/officeart/2008/layout/HalfCircleOrganizationChart"/>
    <dgm:cxn modelId="{9DEDF686-959C-4751-AD9B-35CF17B549FB}" type="presParOf" srcId="{25F88EEE-07F6-4C40-A76E-44D3E6490C3C}" destId="{AAD7E10B-AEFD-4381-BF95-6B10654B7F75}" srcOrd="1" destOrd="0" presId="urn:microsoft.com/office/officeart/2008/layout/HalfCircleOrganizationChart"/>
    <dgm:cxn modelId="{0F0A9106-6865-41AA-B86A-3D86FF53F48A}" type="presParOf" srcId="{25F88EEE-07F6-4C40-A76E-44D3E6490C3C}" destId="{AD5EAE30-D7F3-40D1-A1CF-A6D947E5752F}" srcOrd="2" destOrd="0" presId="urn:microsoft.com/office/officeart/2008/layout/HalfCircleOrganizationChart"/>
    <dgm:cxn modelId="{D8A3EA71-B5F2-42E7-BA3F-881DD9D29575}" type="presParOf" srcId="{E8ACA9F5-9BEB-4309-A1FF-CE275029DECD}" destId="{99E7591C-00D2-4999-A75A-5846383CDF91}" srcOrd="1" destOrd="0" presId="urn:microsoft.com/office/officeart/2008/layout/HalfCircleOrganizationChart"/>
    <dgm:cxn modelId="{289CA86B-0E3A-43AF-9A1F-207E0965ECB0}" type="presParOf" srcId="{99E7591C-00D2-4999-A75A-5846383CDF91}" destId="{E68183DB-E4BF-478A-9BF2-258EC8F6D4C4}" srcOrd="0" destOrd="0" presId="urn:microsoft.com/office/officeart/2008/layout/HalfCircleOrganizationChart"/>
    <dgm:cxn modelId="{DC1CA4C4-FE2D-4A72-A8FF-6D0307C81770}" type="presParOf" srcId="{E68183DB-E4BF-478A-9BF2-258EC8F6D4C4}" destId="{DEF593C4-0F2B-44E8-B649-772161AA76AF}" srcOrd="0" destOrd="0" presId="urn:microsoft.com/office/officeart/2008/layout/HalfCircleOrganizationChart"/>
    <dgm:cxn modelId="{7B73958D-3A56-43C2-9FE6-E2D1689A0A70}" type="presParOf" srcId="{E68183DB-E4BF-478A-9BF2-258EC8F6D4C4}" destId="{5CCE4C36-ADF2-4C10-983B-3BAFD17B9CEF}" srcOrd="1" destOrd="0" presId="urn:microsoft.com/office/officeart/2008/layout/HalfCircleOrganizationChart"/>
    <dgm:cxn modelId="{96463346-0577-44F6-8A90-28046AF1478E}" type="presParOf" srcId="{E68183DB-E4BF-478A-9BF2-258EC8F6D4C4}" destId="{6573FBB0-F911-4FEA-9F35-D9BDA713A184}" srcOrd="2" destOrd="0" presId="urn:microsoft.com/office/officeart/2008/layout/HalfCircleOrganizationChart"/>
    <dgm:cxn modelId="{A4DA0210-1B26-44F1-8C99-B76945FC7B14}" type="presParOf" srcId="{E68183DB-E4BF-478A-9BF2-258EC8F6D4C4}" destId="{668700E2-0C40-4DD0-A363-99566D454633}" srcOrd="3" destOrd="0" presId="urn:microsoft.com/office/officeart/2008/layout/HalfCircleOrganizationChart"/>
    <dgm:cxn modelId="{55E8656F-CD9E-4163-BD76-221445E9C529}" type="presParOf" srcId="{99E7591C-00D2-4999-A75A-5846383CDF91}" destId="{8FFEB9BB-2EDB-4FDD-A610-E1E294935A96}" srcOrd="1" destOrd="0" presId="urn:microsoft.com/office/officeart/2008/layout/HalfCircleOrganizationChart"/>
    <dgm:cxn modelId="{C7456E8E-505A-4923-A34A-229993D464F6}" type="presParOf" srcId="{99E7591C-00D2-4999-A75A-5846383CDF91}" destId="{DE6F0D7F-2755-43E9-B170-2662F90FA75F}"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FD890-FA4E-43C0-A8FB-8176977737CC}"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C550E437-EFB1-41B0-98AE-D09FFAE7902A}">
      <dgm:prSet>
        <dgm:style>
          <a:lnRef idx="0">
            <a:scrgbClr r="0" g="0" b="0"/>
          </a:lnRef>
          <a:fillRef idx="0">
            <a:scrgbClr r="0" g="0" b="0"/>
          </a:fillRef>
          <a:effectRef idx="0">
            <a:scrgbClr r="0" g="0" b="0"/>
          </a:effectRef>
          <a:fontRef idx="minor">
            <a:schemeClr val="accent1"/>
          </a:fontRef>
        </dgm:style>
      </dgm:prSet>
      <dgm:spPr>
        <a:noFill/>
        <a:ln>
          <a:noFill/>
        </a:ln>
      </dgm:spPr>
      <dgm:t>
        <a:bodyPr/>
        <a:lstStyle/>
        <a:p>
          <a:endParaRPr lang="en-US" b="0" cap="none" spc="0" dirty="0">
            <a:ln w="0"/>
            <a:solidFill>
              <a:schemeClr val="accent1"/>
            </a:solidFill>
            <a:effectLst>
              <a:outerShdw blurRad="38100" dist="25400" dir="5400000" algn="ctr" rotWithShape="0">
                <a:srgbClr val="6E747A">
                  <a:alpha val="43000"/>
                </a:srgbClr>
              </a:outerShdw>
            </a:effectLst>
          </a:endParaRPr>
        </a:p>
      </dgm:t>
    </dgm:pt>
    <dgm:pt modelId="{FC49508E-FDA1-466A-9301-AF6219A22877}" type="parTrans" cxnId="{E01F66F2-F531-4270-A032-4E1F708315F7}">
      <dgm:prSet/>
      <dgm:spPr/>
      <dgm:t>
        <a:bodyPr/>
        <a:lstStyle/>
        <a:p>
          <a:endParaRPr lang="en-US"/>
        </a:p>
      </dgm:t>
    </dgm:pt>
    <dgm:pt modelId="{1F3DAE3F-AE87-4C5F-9CB7-347A7D97BB71}" type="sibTrans" cxnId="{E01F66F2-F531-4270-A032-4E1F708315F7}">
      <dgm:prSet/>
      <dgm:spPr/>
      <dgm:t>
        <a:bodyPr/>
        <a:lstStyle/>
        <a:p>
          <a:endParaRPr lang="en-US"/>
        </a:p>
      </dgm:t>
    </dgm:pt>
    <dgm:pt modelId="{FBE9A06E-892F-4F33-A7E5-A798238FC6D6}">
      <dgm:prSet custT="1"/>
      <dgm:spPr/>
      <dgm:t>
        <a:bodyPr/>
        <a:lstStyle/>
        <a:p>
          <a:pPr algn="ctr"/>
          <a:r>
            <a:rPr lang="en-US" sz="2000" kern="1200" dirty="0">
              <a:solidFill>
                <a:prstClr val="white"/>
              </a:solidFill>
              <a:latin typeface="Rockwell" panose="02060603020205020403"/>
              <a:ea typeface="+mn-ea"/>
              <a:cs typeface="+mn-cs"/>
            </a:rPr>
            <a:t>Which LLM models perform best for specific documents (W-2, </a:t>
          </a:r>
        </a:p>
        <a:p>
          <a:pPr algn="ctr"/>
          <a:r>
            <a:rPr lang="en-US" sz="2000" kern="1200" dirty="0">
              <a:solidFill>
                <a:prstClr val="white"/>
              </a:solidFill>
              <a:latin typeface="Rockwell" panose="02060603020205020403"/>
              <a:ea typeface="+mn-ea"/>
              <a:cs typeface="+mn-cs"/>
            </a:rPr>
            <a:t> W-8,  W-9) and fields?</a:t>
          </a:r>
        </a:p>
      </dgm:t>
    </dgm:pt>
    <dgm:pt modelId="{953843AF-3729-45F5-9AD0-9BF3CD7A7CFA}" type="parTrans" cxnId="{5F2481D0-DAC8-49A4-B561-01698AA82A86}">
      <dgm:prSet/>
      <dgm:spPr/>
      <dgm:t>
        <a:bodyPr/>
        <a:lstStyle/>
        <a:p>
          <a:endParaRPr lang="en-IN"/>
        </a:p>
      </dgm:t>
    </dgm:pt>
    <dgm:pt modelId="{1B1173B3-F526-4AEB-86DD-8DA35CE5A7B0}" type="sibTrans" cxnId="{5F2481D0-DAC8-49A4-B561-01698AA82A86}">
      <dgm:prSet/>
      <dgm:spPr/>
      <dgm:t>
        <a:bodyPr/>
        <a:lstStyle/>
        <a:p>
          <a:endParaRPr lang="en-IN"/>
        </a:p>
      </dgm:t>
    </dgm:pt>
    <dgm:pt modelId="{A7D9428B-73DA-4FE1-801B-2A7918505598}">
      <dgm:prSet custT="1"/>
      <dgm:spPr/>
      <dgm:t>
        <a:bodyPr/>
        <a:lstStyle/>
        <a:p>
          <a:r>
            <a:rPr lang="en-US" sz="2000" dirty="0"/>
            <a:t>Can LLMs effectively extract data from different document types?</a:t>
          </a:r>
        </a:p>
      </dgm:t>
    </dgm:pt>
    <dgm:pt modelId="{628CA6BA-7796-4F5C-9A63-2F394B5ABEF8}" type="parTrans" cxnId="{C4784210-78DE-40DB-A25B-6C4BDEF1D9C6}">
      <dgm:prSet/>
      <dgm:spPr/>
      <dgm:t>
        <a:bodyPr/>
        <a:lstStyle/>
        <a:p>
          <a:endParaRPr lang="en-IN"/>
        </a:p>
      </dgm:t>
    </dgm:pt>
    <dgm:pt modelId="{2A56F74E-72E0-41E4-A50A-E0A793F8DEDB}" type="sibTrans" cxnId="{C4784210-78DE-40DB-A25B-6C4BDEF1D9C6}">
      <dgm:prSet/>
      <dgm:spPr/>
      <dgm:t>
        <a:bodyPr/>
        <a:lstStyle/>
        <a:p>
          <a:endParaRPr lang="en-IN"/>
        </a:p>
      </dgm:t>
    </dgm:pt>
    <dgm:pt modelId="{5B807470-4406-442A-921E-A9779119BEF5}">
      <dgm:prSet custT="1"/>
      <dgm:spPr/>
      <dgm:t>
        <a:bodyPr/>
        <a:lstStyle/>
        <a:p>
          <a:pPr>
            <a:buFont typeface="Arial" panose="020B0604020202020204" pitchFamily="34" charset="0"/>
            <a:buChar char="•"/>
          </a:pPr>
          <a:r>
            <a:rPr lang="en-US" sz="2000" kern="1200" dirty="0">
              <a:solidFill>
                <a:prstClr val="white"/>
              </a:solidFill>
              <a:latin typeface="Rockwell" panose="02060603020205020403"/>
              <a:ea typeface="+mn-ea"/>
              <a:cs typeface="+mn-cs"/>
            </a:rPr>
            <a:t>What are the limitations of LLMs in this context, and how can they be addressed</a:t>
          </a:r>
          <a:r>
            <a:rPr lang="en-US" sz="2000" b="0" i="0" kern="1200" dirty="0"/>
            <a:t>?</a:t>
          </a:r>
          <a:endParaRPr lang="en-US" sz="2000" kern="1200" dirty="0"/>
        </a:p>
      </dgm:t>
    </dgm:pt>
    <dgm:pt modelId="{1B3E7472-7D3C-4ADF-914F-228C231097A1}" type="parTrans" cxnId="{4C69745A-9A53-46DA-A48F-A68B9B303B03}">
      <dgm:prSet/>
      <dgm:spPr/>
      <dgm:t>
        <a:bodyPr/>
        <a:lstStyle/>
        <a:p>
          <a:endParaRPr lang="en-IN"/>
        </a:p>
      </dgm:t>
    </dgm:pt>
    <dgm:pt modelId="{08F0348F-D3F7-4535-BE03-6D67BFD01848}" type="sibTrans" cxnId="{4C69745A-9A53-46DA-A48F-A68B9B303B03}">
      <dgm:prSet/>
      <dgm:spPr/>
      <dgm:t>
        <a:bodyPr/>
        <a:lstStyle/>
        <a:p>
          <a:endParaRPr lang="en-IN"/>
        </a:p>
      </dgm:t>
    </dgm:pt>
    <dgm:pt modelId="{08C81573-4605-423F-ADE1-C222C72ED703}" type="pres">
      <dgm:prSet presAssocID="{980FD890-FA4E-43C0-A8FB-8176977737CC}" presName="Name0" presStyleCnt="0">
        <dgm:presLayoutVars>
          <dgm:chPref val="1"/>
          <dgm:dir/>
          <dgm:animOne val="branch"/>
          <dgm:animLvl val="lvl"/>
          <dgm:resizeHandles val="exact"/>
        </dgm:presLayoutVars>
      </dgm:prSet>
      <dgm:spPr/>
    </dgm:pt>
    <dgm:pt modelId="{2AB4C440-8EAE-47E4-B0FA-00A566988713}" type="pres">
      <dgm:prSet presAssocID="{C550E437-EFB1-41B0-98AE-D09FFAE7902A}" presName="root1" presStyleCnt="0"/>
      <dgm:spPr/>
    </dgm:pt>
    <dgm:pt modelId="{10D236CC-FD8D-48CB-A089-0EF11BE6EED6}" type="pres">
      <dgm:prSet presAssocID="{C550E437-EFB1-41B0-98AE-D09FFAE7902A}" presName="LevelOneTextNode" presStyleLbl="node0" presStyleIdx="0" presStyleCnt="1" custScaleX="366118">
        <dgm:presLayoutVars>
          <dgm:chPref val="3"/>
        </dgm:presLayoutVars>
      </dgm:prSet>
      <dgm:spPr/>
    </dgm:pt>
    <dgm:pt modelId="{E8BA1DAD-3441-4E4C-8910-5AF318132567}" type="pres">
      <dgm:prSet presAssocID="{C550E437-EFB1-41B0-98AE-D09FFAE7902A}" presName="level2hierChild" presStyleCnt="0"/>
      <dgm:spPr/>
    </dgm:pt>
    <dgm:pt modelId="{CC6EBD5B-E5C1-45EB-B516-93DC34A3BD3E}" type="pres">
      <dgm:prSet presAssocID="{628CA6BA-7796-4F5C-9A63-2F394B5ABEF8}" presName="conn2-1" presStyleLbl="parChTrans1D2" presStyleIdx="0" presStyleCnt="3"/>
      <dgm:spPr/>
    </dgm:pt>
    <dgm:pt modelId="{40178ADB-9A9E-40B3-B7F9-F42AB5F2B9EA}" type="pres">
      <dgm:prSet presAssocID="{628CA6BA-7796-4F5C-9A63-2F394B5ABEF8}" presName="connTx" presStyleLbl="parChTrans1D2" presStyleIdx="0" presStyleCnt="3"/>
      <dgm:spPr/>
    </dgm:pt>
    <dgm:pt modelId="{9E928D86-328C-4C64-8C63-73CD38FBB4CD}" type="pres">
      <dgm:prSet presAssocID="{A7D9428B-73DA-4FE1-801B-2A7918505598}" presName="root2" presStyleCnt="0"/>
      <dgm:spPr/>
    </dgm:pt>
    <dgm:pt modelId="{7A4AE1D2-D48E-4452-ADDF-DDE41DA4C4E8}" type="pres">
      <dgm:prSet presAssocID="{A7D9428B-73DA-4FE1-801B-2A7918505598}" presName="LevelTwoTextNode" presStyleLbl="node2" presStyleIdx="0" presStyleCnt="3" custScaleX="333028" custLinFactNeighborX="258" custLinFactNeighborY="6354">
        <dgm:presLayoutVars>
          <dgm:chPref val="3"/>
        </dgm:presLayoutVars>
      </dgm:prSet>
      <dgm:spPr/>
    </dgm:pt>
    <dgm:pt modelId="{2CE3A71E-8386-4875-9A00-05C10E3109F6}" type="pres">
      <dgm:prSet presAssocID="{A7D9428B-73DA-4FE1-801B-2A7918505598}" presName="level3hierChild" presStyleCnt="0"/>
      <dgm:spPr/>
    </dgm:pt>
    <dgm:pt modelId="{05A18944-7E75-4DB9-8010-C807E9366BA6}" type="pres">
      <dgm:prSet presAssocID="{953843AF-3729-45F5-9AD0-9BF3CD7A7CFA}" presName="conn2-1" presStyleLbl="parChTrans1D2" presStyleIdx="1" presStyleCnt="3"/>
      <dgm:spPr/>
    </dgm:pt>
    <dgm:pt modelId="{FE0E2F70-F0DE-4C09-AFB9-C9E844225DEF}" type="pres">
      <dgm:prSet presAssocID="{953843AF-3729-45F5-9AD0-9BF3CD7A7CFA}" presName="connTx" presStyleLbl="parChTrans1D2" presStyleIdx="1" presStyleCnt="3"/>
      <dgm:spPr/>
    </dgm:pt>
    <dgm:pt modelId="{563F78CB-CCFB-4639-8145-73D83A8CFEBF}" type="pres">
      <dgm:prSet presAssocID="{FBE9A06E-892F-4F33-A7E5-A798238FC6D6}" presName="root2" presStyleCnt="0"/>
      <dgm:spPr/>
    </dgm:pt>
    <dgm:pt modelId="{847627AA-408D-4C1D-8356-C0F9A7AAA36C}" type="pres">
      <dgm:prSet presAssocID="{FBE9A06E-892F-4F33-A7E5-A798238FC6D6}" presName="LevelTwoTextNode" presStyleLbl="node2" presStyleIdx="1" presStyleCnt="3" custScaleX="334065">
        <dgm:presLayoutVars>
          <dgm:chPref val="3"/>
        </dgm:presLayoutVars>
      </dgm:prSet>
      <dgm:spPr/>
    </dgm:pt>
    <dgm:pt modelId="{B46106C9-7EA8-4EF7-884F-C4ED1F8AFC38}" type="pres">
      <dgm:prSet presAssocID="{FBE9A06E-892F-4F33-A7E5-A798238FC6D6}" presName="level3hierChild" presStyleCnt="0"/>
      <dgm:spPr/>
    </dgm:pt>
    <dgm:pt modelId="{388E6697-BD8B-4D77-9A1F-B3E83339255F}" type="pres">
      <dgm:prSet presAssocID="{1B3E7472-7D3C-4ADF-914F-228C231097A1}" presName="conn2-1" presStyleLbl="parChTrans1D2" presStyleIdx="2" presStyleCnt="3"/>
      <dgm:spPr/>
    </dgm:pt>
    <dgm:pt modelId="{73D41F0C-4ADE-4169-9227-FE642A103466}" type="pres">
      <dgm:prSet presAssocID="{1B3E7472-7D3C-4ADF-914F-228C231097A1}" presName="connTx" presStyleLbl="parChTrans1D2" presStyleIdx="2" presStyleCnt="3"/>
      <dgm:spPr/>
    </dgm:pt>
    <dgm:pt modelId="{83FE7075-A960-4667-B9FC-207C9FFD141F}" type="pres">
      <dgm:prSet presAssocID="{5B807470-4406-442A-921E-A9779119BEF5}" presName="root2" presStyleCnt="0"/>
      <dgm:spPr/>
    </dgm:pt>
    <dgm:pt modelId="{48D0601F-E2D6-405E-922C-1EF528878D6E}" type="pres">
      <dgm:prSet presAssocID="{5B807470-4406-442A-921E-A9779119BEF5}" presName="LevelTwoTextNode" presStyleLbl="node2" presStyleIdx="2" presStyleCnt="3" custScaleX="334188">
        <dgm:presLayoutVars>
          <dgm:chPref val="3"/>
        </dgm:presLayoutVars>
      </dgm:prSet>
      <dgm:spPr/>
    </dgm:pt>
    <dgm:pt modelId="{4E6BA5BC-E61A-4FCD-92D3-EE3E3196B223}" type="pres">
      <dgm:prSet presAssocID="{5B807470-4406-442A-921E-A9779119BEF5}" presName="level3hierChild" presStyleCnt="0"/>
      <dgm:spPr/>
    </dgm:pt>
  </dgm:ptLst>
  <dgm:cxnLst>
    <dgm:cxn modelId="{D0E85B06-957A-4844-BDC2-7BFB14632C7D}" type="presOf" srcId="{A7D9428B-73DA-4FE1-801B-2A7918505598}" destId="{7A4AE1D2-D48E-4452-ADDF-DDE41DA4C4E8}" srcOrd="0" destOrd="0" presId="urn:microsoft.com/office/officeart/2008/layout/HorizontalMultiLevelHierarchy"/>
    <dgm:cxn modelId="{AB3E520B-BBEC-41D7-AC99-D3541334BFC0}" type="presOf" srcId="{953843AF-3729-45F5-9AD0-9BF3CD7A7CFA}" destId="{FE0E2F70-F0DE-4C09-AFB9-C9E844225DEF}" srcOrd="1" destOrd="0" presId="urn:microsoft.com/office/officeart/2008/layout/HorizontalMultiLevelHierarchy"/>
    <dgm:cxn modelId="{C4784210-78DE-40DB-A25B-6C4BDEF1D9C6}" srcId="{C550E437-EFB1-41B0-98AE-D09FFAE7902A}" destId="{A7D9428B-73DA-4FE1-801B-2A7918505598}" srcOrd="0" destOrd="0" parTransId="{628CA6BA-7796-4F5C-9A63-2F394B5ABEF8}" sibTransId="{2A56F74E-72E0-41E4-A50A-E0A793F8DEDB}"/>
    <dgm:cxn modelId="{AF15E713-3DB5-4D60-B5AF-466DFBD60E05}" type="presOf" srcId="{C550E437-EFB1-41B0-98AE-D09FFAE7902A}" destId="{10D236CC-FD8D-48CB-A089-0EF11BE6EED6}" srcOrd="0" destOrd="0" presId="urn:microsoft.com/office/officeart/2008/layout/HorizontalMultiLevelHierarchy"/>
    <dgm:cxn modelId="{576E9253-F073-466A-9DEB-97F755137ABE}" type="presOf" srcId="{953843AF-3729-45F5-9AD0-9BF3CD7A7CFA}" destId="{05A18944-7E75-4DB9-8010-C807E9366BA6}" srcOrd="0" destOrd="0" presId="urn:microsoft.com/office/officeart/2008/layout/HorizontalMultiLevelHierarchy"/>
    <dgm:cxn modelId="{4C69745A-9A53-46DA-A48F-A68B9B303B03}" srcId="{C550E437-EFB1-41B0-98AE-D09FFAE7902A}" destId="{5B807470-4406-442A-921E-A9779119BEF5}" srcOrd="2" destOrd="0" parTransId="{1B3E7472-7D3C-4ADF-914F-228C231097A1}" sibTransId="{08F0348F-D3F7-4535-BE03-6D67BFD01848}"/>
    <dgm:cxn modelId="{958CC77D-B886-4836-AAA9-B8AFF1B29266}" type="presOf" srcId="{1B3E7472-7D3C-4ADF-914F-228C231097A1}" destId="{388E6697-BD8B-4D77-9A1F-B3E83339255F}" srcOrd="0" destOrd="0" presId="urn:microsoft.com/office/officeart/2008/layout/HorizontalMultiLevelHierarchy"/>
    <dgm:cxn modelId="{0E1663B6-6847-42E5-A386-FB166713ECFD}" type="presOf" srcId="{628CA6BA-7796-4F5C-9A63-2F394B5ABEF8}" destId="{40178ADB-9A9E-40B3-B7F9-F42AB5F2B9EA}" srcOrd="1" destOrd="0" presId="urn:microsoft.com/office/officeart/2008/layout/HorizontalMultiLevelHierarchy"/>
    <dgm:cxn modelId="{5F2481D0-DAC8-49A4-B561-01698AA82A86}" srcId="{C550E437-EFB1-41B0-98AE-D09FFAE7902A}" destId="{FBE9A06E-892F-4F33-A7E5-A798238FC6D6}" srcOrd="1" destOrd="0" parTransId="{953843AF-3729-45F5-9AD0-9BF3CD7A7CFA}" sibTransId="{1B1173B3-F526-4AEB-86DD-8DA35CE5A7B0}"/>
    <dgm:cxn modelId="{F97C72D2-56FC-4B2E-9F5F-D1330BB545B5}" type="presOf" srcId="{5B807470-4406-442A-921E-A9779119BEF5}" destId="{48D0601F-E2D6-405E-922C-1EF528878D6E}" srcOrd="0" destOrd="0" presId="urn:microsoft.com/office/officeart/2008/layout/HorizontalMultiLevelHierarchy"/>
    <dgm:cxn modelId="{634E91D5-BECA-48F7-80EA-A7F8E08C1FF3}" type="presOf" srcId="{980FD890-FA4E-43C0-A8FB-8176977737CC}" destId="{08C81573-4605-423F-ADE1-C222C72ED703}" srcOrd="0" destOrd="0" presId="urn:microsoft.com/office/officeart/2008/layout/HorizontalMultiLevelHierarchy"/>
    <dgm:cxn modelId="{3AA5C3EB-3871-4B71-ABDB-B3E10ED8C7A5}" type="presOf" srcId="{1B3E7472-7D3C-4ADF-914F-228C231097A1}" destId="{73D41F0C-4ADE-4169-9227-FE642A103466}" srcOrd="1" destOrd="0" presId="urn:microsoft.com/office/officeart/2008/layout/HorizontalMultiLevelHierarchy"/>
    <dgm:cxn modelId="{E01F66F2-F531-4270-A032-4E1F708315F7}" srcId="{980FD890-FA4E-43C0-A8FB-8176977737CC}" destId="{C550E437-EFB1-41B0-98AE-D09FFAE7902A}" srcOrd="0" destOrd="0" parTransId="{FC49508E-FDA1-466A-9301-AF6219A22877}" sibTransId="{1F3DAE3F-AE87-4C5F-9CB7-347A7D97BB71}"/>
    <dgm:cxn modelId="{FC5A9DF9-0B91-4A35-BBB1-9BEF5C7866AF}" type="presOf" srcId="{628CA6BA-7796-4F5C-9A63-2F394B5ABEF8}" destId="{CC6EBD5B-E5C1-45EB-B516-93DC34A3BD3E}" srcOrd="0" destOrd="0" presId="urn:microsoft.com/office/officeart/2008/layout/HorizontalMultiLevelHierarchy"/>
    <dgm:cxn modelId="{57E710FA-E4DA-4AEE-B3B8-16E617EFC6A5}" type="presOf" srcId="{FBE9A06E-892F-4F33-A7E5-A798238FC6D6}" destId="{847627AA-408D-4C1D-8356-C0F9A7AAA36C}" srcOrd="0" destOrd="0" presId="urn:microsoft.com/office/officeart/2008/layout/HorizontalMultiLevelHierarchy"/>
    <dgm:cxn modelId="{FEB95A45-840C-44AE-B117-941EF21C248E}" type="presParOf" srcId="{08C81573-4605-423F-ADE1-C222C72ED703}" destId="{2AB4C440-8EAE-47E4-B0FA-00A566988713}" srcOrd="0" destOrd="0" presId="urn:microsoft.com/office/officeart/2008/layout/HorizontalMultiLevelHierarchy"/>
    <dgm:cxn modelId="{9C396155-76B5-4F50-87C1-BF07D9EA46D7}" type="presParOf" srcId="{2AB4C440-8EAE-47E4-B0FA-00A566988713}" destId="{10D236CC-FD8D-48CB-A089-0EF11BE6EED6}" srcOrd="0" destOrd="0" presId="urn:microsoft.com/office/officeart/2008/layout/HorizontalMultiLevelHierarchy"/>
    <dgm:cxn modelId="{82602024-3B06-4F68-B91C-6CACDF260B70}" type="presParOf" srcId="{2AB4C440-8EAE-47E4-B0FA-00A566988713}" destId="{E8BA1DAD-3441-4E4C-8910-5AF318132567}" srcOrd="1" destOrd="0" presId="urn:microsoft.com/office/officeart/2008/layout/HorizontalMultiLevelHierarchy"/>
    <dgm:cxn modelId="{180E065D-B322-4692-956F-4804495059E3}" type="presParOf" srcId="{E8BA1DAD-3441-4E4C-8910-5AF318132567}" destId="{CC6EBD5B-E5C1-45EB-B516-93DC34A3BD3E}" srcOrd="0" destOrd="0" presId="urn:microsoft.com/office/officeart/2008/layout/HorizontalMultiLevelHierarchy"/>
    <dgm:cxn modelId="{B60B3D8B-C712-4AD2-9851-E37A10D7607C}" type="presParOf" srcId="{CC6EBD5B-E5C1-45EB-B516-93DC34A3BD3E}" destId="{40178ADB-9A9E-40B3-B7F9-F42AB5F2B9EA}" srcOrd="0" destOrd="0" presId="urn:microsoft.com/office/officeart/2008/layout/HorizontalMultiLevelHierarchy"/>
    <dgm:cxn modelId="{B13BFAF2-DE4C-4843-85B7-A51EE6D670A7}" type="presParOf" srcId="{E8BA1DAD-3441-4E4C-8910-5AF318132567}" destId="{9E928D86-328C-4C64-8C63-73CD38FBB4CD}" srcOrd="1" destOrd="0" presId="urn:microsoft.com/office/officeart/2008/layout/HorizontalMultiLevelHierarchy"/>
    <dgm:cxn modelId="{C364F3B6-89BB-4D25-AE15-4226C1C957C9}" type="presParOf" srcId="{9E928D86-328C-4C64-8C63-73CD38FBB4CD}" destId="{7A4AE1D2-D48E-4452-ADDF-DDE41DA4C4E8}" srcOrd="0" destOrd="0" presId="urn:microsoft.com/office/officeart/2008/layout/HorizontalMultiLevelHierarchy"/>
    <dgm:cxn modelId="{4E90FCAB-F771-4FAF-8A58-F1A7DCDEE05C}" type="presParOf" srcId="{9E928D86-328C-4C64-8C63-73CD38FBB4CD}" destId="{2CE3A71E-8386-4875-9A00-05C10E3109F6}" srcOrd="1" destOrd="0" presId="urn:microsoft.com/office/officeart/2008/layout/HorizontalMultiLevelHierarchy"/>
    <dgm:cxn modelId="{86281FD8-587E-4E34-A196-D17484FBC068}" type="presParOf" srcId="{E8BA1DAD-3441-4E4C-8910-5AF318132567}" destId="{05A18944-7E75-4DB9-8010-C807E9366BA6}" srcOrd="2" destOrd="0" presId="urn:microsoft.com/office/officeart/2008/layout/HorizontalMultiLevelHierarchy"/>
    <dgm:cxn modelId="{F719BF0D-0914-4F7D-B28C-A5DCBFAB6AE5}" type="presParOf" srcId="{05A18944-7E75-4DB9-8010-C807E9366BA6}" destId="{FE0E2F70-F0DE-4C09-AFB9-C9E844225DEF}" srcOrd="0" destOrd="0" presId="urn:microsoft.com/office/officeart/2008/layout/HorizontalMultiLevelHierarchy"/>
    <dgm:cxn modelId="{F7EACEE5-806F-4F15-B7AA-4872064B72D5}" type="presParOf" srcId="{E8BA1DAD-3441-4E4C-8910-5AF318132567}" destId="{563F78CB-CCFB-4639-8145-73D83A8CFEBF}" srcOrd="3" destOrd="0" presId="urn:microsoft.com/office/officeart/2008/layout/HorizontalMultiLevelHierarchy"/>
    <dgm:cxn modelId="{5489ED98-ADE7-4FF3-84FB-744C70A48D49}" type="presParOf" srcId="{563F78CB-CCFB-4639-8145-73D83A8CFEBF}" destId="{847627AA-408D-4C1D-8356-C0F9A7AAA36C}" srcOrd="0" destOrd="0" presId="urn:microsoft.com/office/officeart/2008/layout/HorizontalMultiLevelHierarchy"/>
    <dgm:cxn modelId="{7FEFABEC-5570-42F0-B2B1-EB39BDA70744}" type="presParOf" srcId="{563F78CB-CCFB-4639-8145-73D83A8CFEBF}" destId="{B46106C9-7EA8-4EF7-884F-C4ED1F8AFC38}" srcOrd="1" destOrd="0" presId="urn:microsoft.com/office/officeart/2008/layout/HorizontalMultiLevelHierarchy"/>
    <dgm:cxn modelId="{6D617340-4CF4-488D-B14D-5A8488CF3090}" type="presParOf" srcId="{E8BA1DAD-3441-4E4C-8910-5AF318132567}" destId="{388E6697-BD8B-4D77-9A1F-B3E83339255F}" srcOrd="4" destOrd="0" presId="urn:microsoft.com/office/officeart/2008/layout/HorizontalMultiLevelHierarchy"/>
    <dgm:cxn modelId="{51DAB8FE-C6CA-41EE-8AD2-EE4028D2B757}" type="presParOf" srcId="{388E6697-BD8B-4D77-9A1F-B3E83339255F}" destId="{73D41F0C-4ADE-4169-9227-FE642A103466}" srcOrd="0" destOrd="0" presId="urn:microsoft.com/office/officeart/2008/layout/HorizontalMultiLevelHierarchy"/>
    <dgm:cxn modelId="{B23FE4FD-4E9D-41E2-90B0-EAD6B8B76AA2}" type="presParOf" srcId="{E8BA1DAD-3441-4E4C-8910-5AF318132567}" destId="{83FE7075-A960-4667-B9FC-207C9FFD141F}" srcOrd="5" destOrd="0" presId="urn:microsoft.com/office/officeart/2008/layout/HorizontalMultiLevelHierarchy"/>
    <dgm:cxn modelId="{EB61A09C-762C-4E32-AE1F-062FC9CB1ABA}" type="presParOf" srcId="{83FE7075-A960-4667-B9FC-207C9FFD141F}" destId="{48D0601F-E2D6-405E-922C-1EF528878D6E}" srcOrd="0" destOrd="0" presId="urn:microsoft.com/office/officeart/2008/layout/HorizontalMultiLevelHierarchy"/>
    <dgm:cxn modelId="{BF7606F7-FE71-4488-92EC-1E8AF75F93A8}" type="presParOf" srcId="{83FE7075-A960-4667-B9FC-207C9FFD141F}" destId="{4E6BA5BC-E61A-4FCD-92D3-EE3E3196B22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0FD890-FA4E-43C0-A8FB-8176977737CC}" type="doc">
      <dgm:prSet loTypeId="urn:microsoft.com/office/officeart/2005/8/layout/matrix1" loCatId="matrix" qsTypeId="urn:microsoft.com/office/officeart/2005/8/quickstyle/3d3" qsCatId="3D" csTypeId="urn:microsoft.com/office/officeart/2005/8/colors/colorful1" csCatId="colorful" phldr="1"/>
      <dgm:spPr/>
      <dgm:t>
        <a:bodyPr/>
        <a:lstStyle/>
        <a:p>
          <a:endParaRPr lang="en-US"/>
        </a:p>
      </dgm:t>
    </dgm:pt>
    <dgm:pt modelId="{C550E437-EFB1-41B0-98AE-D09FFAE7902A}">
      <dgm:prSet/>
      <dgm:spPr/>
      <dgm:t>
        <a:bodyPr/>
        <a:lstStyle/>
        <a:p>
          <a:r>
            <a:rPr lang="en-IN" dirty="0">
              <a:solidFill>
                <a:schemeClr val="tx1"/>
              </a:solidFill>
            </a:rPr>
            <a:t>OBJECTIVE</a:t>
          </a:r>
          <a:endParaRPr lang="en-US" dirty="0">
            <a:solidFill>
              <a:schemeClr val="tx1"/>
            </a:solidFill>
          </a:endParaRPr>
        </a:p>
      </dgm:t>
    </dgm:pt>
    <dgm:pt modelId="{FC49508E-FDA1-466A-9301-AF6219A22877}" type="parTrans" cxnId="{E01F66F2-F531-4270-A032-4E1F708315F7}">
      <dgm:prSet/>
      <dgm:spPr/>
      <dgm:t>
        <a:bodyPr/>
        <a:lstStyle/>
        <a:p>
          <a:endParaRPr lang="en-US"/>
        </a:p>
      </dgm:t>
    </dgm:pt>
    <dgm:pt modelId="{1F3DAE3F-AE87-4C5F-9CB7-347A7D97BB71}" type="sibTrans" cxnId="{E01F66F2-F531-4270-A032-4E1F708315F7}">
      <dgm:prSet/>
      <dgm:spPr/>
      <dgm:t>
        <a:bodyPr/>
        <a:lstStyle/>
        <a:p>
          <a:endParaRPr lang="en-US"/>
        </a:p>
      </dgm:t>
    </dgm:pt>
    <dgm:pt modelId="{9CDBA2A8-E63D-4C68-8D97-7190CBA169E1}">
      <dgm:prSet/>
      <dgm:spPr/>
      <dgm:t>
        <a:bodyPr/>
        <a:lstStyle/>
        <a:p>
          <a:pPr algn="ctr">
            <a:buFont typeface="Arial" panose="020B0604020202020204" pitchFamily="34" charset="0"/>
            <a:buChar char="•"/>
          </a:pPr>
          <a:endParaRPr lang="en-IN" b="0" i="0" dirty="0"/>
        </a:p>
        <a:p>
          <a:pPr algn="ctr">
            <a:buFont typeface="Arial" panose="020B0604020202020204" pitchFamily="34" charset="0"/>
            <a:buChar char="•"/>
          </a:pPr>
          <a:endParaRPr lang="en-IN" dirty="0"/>
        </a:p>
      </dgm:t>
    </dgm:pt>
    <dgm:pt modelId="{65CDF16E-FF4B-4ADF-82CA-3FA1F050E74B}" type="parTrans" cxnId="{B1BC5E49-BB98-43AD-8729-EC00EB506D21}">
      <dgm:prSet/>
      <dgm:spPr/>
      <dgm:t>
        <a:bodyPr/>
        <a:lstStyle/>
        <a:p>
          <a:endParaRPr lang="en-IN"/>
        </a:p>
      </dgm:t>
    </dgm:pt>
    <dgm:pt modelId="{0FC4F564-2FF5-4586-9F00-20B84A6DABAA}" type="sibTrans" cxnId="{B1BC5E49-BB98-43AD-8729-EC00EB506D21}">
      <dgm:prSet/>
      <dgm:spPr/>
      <dgm:t>
        <a:bodyPr/>
        <a:lstStyle/>
        <a:p>
          <a:endParaRPr lang="en-IN"/>
        </a:p>
      </dgm:t>
    </dgm:pt>
    <dgm:pt modelId="{404568A8-3252-4EF2-B129-70EA36A7D859}">
      <dgm:prSet/>
      <dgm:spPr/>
      <dgm:t>
        <a:bodyPr/>
        <a:lstStyle/>
        <a:p>
          <a:pPr algn="ctr">
            <a:buFont typeface="Arial" panose="020B0604020202020204" pitchFamily="34" charset="0"/>
            <a:buChar char="•"/>
          </a:pPr>
          <a:endParaRPr lang="en-IN" b="0" i="0" dirty="0"/>
        </a:p>
        <a:p>
          <a:pPr algn="ctr">
            <a:buFont typeface="Arial" panose="020B0604020202020204" pitchFamily="34" charset="0"/>
            <a:buChar char="•"/>
          </a:pPr>
          <a:endParaRPr lang="en-IN" dirty="0"/>
        </a:p>
      </dgm:t>
    </dgm:pt>
    <dgm:pt modelId="{DCE6DC64-818E-4362-9616-966EFB3312DC}" type="parTrans" cxnId="{65FF30FD-CD56-40FB-A8DE-203A8C933491}">
      <dgm:prSet/>
      <dgm:spPr/>
      <dgm:t>
        <a:bodyPr/>
        <a:lstStyle/>
        <a:p>
          <a:endParaRPr lang="en-IN"/>
        </a:p>
      </dgm:t>
    </dgm:pt>
    <dgm:pt modelId="{724B8F1F-2BDC-4242-AD30-6AFD11926D2E}" type="sibTrans" cxnId="{65FF30FD-CD56-40FB-A8DE-203A8C933491}">
      <dgm:prSet/>
      <dgm:spPr/>
      <dgm:t>
        <a:bodyPr/>
        <a:lstStyle/>
        <a:p>
          <a:endParaRPr lang="en-IN"/>
        </a:p>
      </dgm:t>
    </dgm:pt>
    <dgm:pt modelId="{D0B59658-1AE8-4C0E-B949-79D40D4C8BFD}">
      <dgm:prSet/>
      <dgm:spPr/>
      <dgm:t>
        <a:bodyPr/>
        <a:lstStyle/>
        <a:p>
          <a:pPr algn="ctr">
            <a:buFont typeface="Arial" panose="020B0604020202020204" pitchFamily="34" charset="0"/>
            <a:buChar char="•"/>
          </a:pPr>
          <a:endParaRPr lang="en-IN" dirty="0"/>
        </a:p>
      </dgm:t>
    </dgm:pt>
    <dgm:pt modelId="{441DFD16-04FD-4767-BC9A-37064959EE17}" type="parTrans" cxnId="{10146ECD-0DBE-40B0-9C5D-8E33D4827238}">
      <dgm:prSet/>
      <dgm:spPr/>
      <dgm:t>
        <a:bodyPr/>
        <a:lstStyle/>
        <a:p>
          <a:endParaRPr lang="en-IN"/>
        </a:p>
      </dgm:t>
    </dgm:pt>
    <dgm:pt modelId="{1CEBF9F1-D28A-41E0-8307-7561F7FC20BE}" type="sibTrans" cxnId="{10146ECD-0DBE-40B0-9C5D-8E33D4827238}">
      <dgm:prSet/>
      <dgm:spPr/>
      <dgm:t>
        <a:bodyPr/>
        <a:lstStyle/>
        <a:p>
          <a:endParaRPr lang="en-IN"/>
        </a:p>
      </dgm:t>
    </dgm:pt>
    <dgm:pt modelId="{4F9844C9-D581-4DAE-B342-3E593AB75394}">
      <dgm:prSet/>
      <dgm:spPr/>
      <dgm:t>
        <a:bodyPr/>
        <a:lstStyle/>
        <a:p>
          <a:pPr algn="ctr">
            <a:buFont typeface="Arial" panose="020B0604020202020204" pitchFamily="34" charset="0"/>
            <a:buNone/>
          </a:pPr>
          <a:endParaRPr lang="en-IN" b="0" i="0" dirty="0"/>
        </a:p>
      </dgm:t>
    </dgm:pt>
    <dgm:pt modelId="{E6FD7A6F-FCF2-46D0-82E9-ABD1371D00A5}" type="parTrans" cxnId="{A8D2EC26-4084-47F4-B608-114648FFFD08}">
      <dgm:prSet/>
      <dgm:spPr/>
      <dgm:t>
        <a:bodyPr/>
        <a:lstStyle/>
        <a:p>
          <a:endParaRPr lang="en-IN"/>
        </a:p>
      </dgm:t>
    </dgm:pt>
    <dgm:pt modelId="{37A21C6F-A561-4B1E-8314-B00ECF8AD802}" type="sibTrans" cxnId="{A8D2EC26-4084-47F4-B608-114648FFFD08}">
      <dgm:prSet/>
      <dgm:spPr/>
      <dgm:t>
        <a:bodyPr/>
        <a:lstStyle/>
        <a:p>
          <a:endParaRPr lang="en-IN"/>
        </a:p>
      </dgm:t>
    </dgm:pt>
    <dgm:pt modelId="{14805EFC-5F60-41A8-92A2-0EC7183A3CD1}" type="pres">
      <dgm:prSet presAssocID="{980FD890-FA4E-43C0-A8FB-8176977737CC}" presName="diagram" presStyleCnt="0">
        <dgm:presLayoutVars>
          <dgm:chMax val="1"/>
          <dgm:dir/>
          <dgm:animLvl val="ctr"/>
          <dgm:resizeHandles val="exact"/>
        </dgm:presLayoutVars>
      </dgm:prSet>
      <dgm:spPr/>
    </dgm:pt>
    <dgm:pt modelId="{2CABE09E-983E-45BD-8512-E35CF94ED146}" type="pres">
      <dgm:prSet presAssocID="{980FD890-FA4E-43C0-A8FB-8176977737CC}" presName="matrix" presStyleCnt="0"/>
      <dgm:spPr/>
    </dgm:pt>
    <dgm:pt modelId="{BBF0A44D-D779-4F68-A384-1ADFC1489EED}" type="pres">
      <dgm:prSet presAssocID="{980FD890-FA4E-43C0-A8FB-8176977737CC}" presName="tile1" presStyleLbl="node1" presStyleIdx="0" presStyleCnt="4"/>
      <dgm:spPr/>
    </dgm:pt>
    <dgm:pt modelId="{5C9F3CD8-F8D4-4577-9FCF-83AB208C0137}" type="pres">
      <dgm:prSet presAssocID="{980FD890-FA4E-43C0-A8FB-8176977737CC}" presName="tile1text" presStyleLbl="node1" presStyleIdx="0" presStyleCnt="4">
        <dgm:presLayoutVars>
          <dgm:chMax val="0"/>
          <dgm:chPref val="0"/>
          <dgm:bulletEnabled val="1"/>
        </dgm:presLayoutVars>
      </dgm:prSet>
      <dgm:spPr/>
    </dgm:pt>
    <dgm:pt modelId="{203A68AF-EA6C-4139-AA00-DD220C19E102}" type="pres">
      <dgm:prSet presAssocID="{980FD890-FA4E-43C0-A8FB-8176977737CC}" presName="tile2" presStyleLbl="node1" presStyleIdx="1" presStyleCnt="4" custLinFactNeighborX="7818" custLinFactNeighborY="-5095"/>
      <dgm:spPr/>
    </dgm:pt>
    <dgm:pt modelId="{6662F5DA-D291-412A-A85C-3897A2FF92EF}" type="pres">
      <dgm:prSet presAssocID="{980FD890-FA4E-43C0-A8FB-8176977737CC}" presName="tile2text" presStyleLbl="node1" presStyleIdx="1" presStyleCnt="4">
        <dgm:presLayoutVars>
          <dgm:chMax val="0"/>
          <dgm:chPref val="0"/>
          <dgm:bulletEnabled val="1"/>
        </dgm:presLayoutVars>
      </dgm:prSet>
      <dgm:spPr/>
    </dgm:pt>
    <dgm:pt modelId="{B51DDFA9-7601-4BE1-B123-5AF72CFD04CB}" type="pres">
      <dgm:prSet presAssocID="{980FD890-FA4E-43C0-A8FB-8176977737CC}" presName="tile3" presStyleLbl="node1" presStyleIdx="2" presStyleCnt="4" custLinFactNeighborX="-92372" custLinFactNeighborY="8801"/>
      <dgm:spPr/>
    </dgm:pt>
    <dgm:pt modelId="{2FBEF596-DA55-4D9A-A374-35E0A37CADBF}" type="pres">
      <dgm:prSet presAssocID="{980FD890-FA4E-43C0-A8FB-8176977737CC}" presName="tile3text" presStyleLbl="node1" presStyleIdx="2" presStyleCnt="4">
        <dgm:presLayoutVars>
          <dgm:chMax val="0"/>
          <dgm:chPref val="0"/>
          <dgm:bulletEnabled val="1"/>
        </dgm:presLayoutVars>
      </dgm:prSet>
      <dgm:spPr/>
    </dgm:pt>
    <dgm:pt modelId="{FF0E08AC-0743-4361-8168-CF4240E00A6D}" type="pres">
      <dgm:prSet presAssocID="{980FD890-FA4E-43C0-A8FB-8176977737CC}" presName="tile4" presStyleLbl="node1" presStyleIdx="3" presStyleCnt="4" custLinFactNeighborY="0"/>
      <dgm:spPr/>
    </dgm:pt>
    <dgm:pt modelId="{32C61C61-F127-417F-80F4-A30799679F60}" type="pres">
      <dgm:prSet presAssocID="{980FD890-FA4E-43C0-A8FB-8176977737CC}" presName="tile4text" presStyleLbl="node1" presStyleIdx="3" presStyleCnt="4">
        <dgm:presLayoutVars>
          <dgm:chMax val="0"/>
          <dgm:chPref val="0"/>
          <dgm:bulletEnabled val="1"/>
        </dgm:presLayoutVars>
      </dgm:prSet>
      <dgm:spPr/>
    </dgm:pt>
    <dgm:pt modelId="{180117F9-FB57-4191-8828-16D85626262B}" type="pres">
      <dgm:prSet presAssocID="{980FD890-FA4E-43C0-A8FB-8176977737CC}" presName="centerTile" presStyleLbl="fgShp" presStyleIdx="0" presStyleCnt="1">
        <dgm:presLayoutVars>
          <dgm:chMax val="0"/>
          <dgm:chPref val="0"/>
        </dgm:presLayoutVars>
      </dgm:prSet>
      <dgm:spPr/>
    </dgm:pt>
  </dgm:ptLst>
  <dgm:cxnLst>
    <dgm:cxn modelId="{9AD74116-7ED6-4ADF-AE65-1721D48E8ED5}" type="presOf" srcId="{4F9844C9-D581-4DAE-B342-3E593AB75394}" destId="{32C61C61-F127-417F-80F4-A30799679F60}" srcOrd="1" destOrd="0" presId="urn:microsoft.com/office/officeart/2005/8/layout/matrix1"/>
    <dgm:cxn modelId="{F1F8291A-5D89-4C2F-BE13-DAB723B8FB70}" type="presOf" srcId="{9CDBA2A8-E63D-4C68-8D97-7190CBA169E1}" destId="{BBF0A44D-D779-4F68-A384-1ADFC1489EED}" srcOrd="0" destOrd="0" presId="urn:microsoft.com/office/officeart/2005/8/layout/matrix1"/>
    <dgm:cxn modelId="{F0CC6622-75A3-4B3A-9561-694B82216A8F}" type="presOf" srcId="{D0B59658-1AE8-4C0E-B949-79D40D4C8BFD}" destId="{B51DDFA9-7601-4BE1-B123-5AF72CFD04CB}" srcOrd="0" destOrd="0" presId="urn:microsoft.com/office/officeart/2005/8/layout/matrix1"/>
    <dgm:cxn modelId="{A8D2EC26-4084-47F4-B608-114648FFFD08}" srcId="{C550E437-EFB1-41B0-98AE-D09FFAE7902A}" destId="{4F9844C9-D581-4DAE-B342-3E593AB75394}" srcOrd="3" destOrd="0" parTransId="{E6FD7A6F-FCF2-46D0-82E9-ABD1371D00A5}" sibTransId="{37A21C6F-A561-4B1E-8314-B00ECF8AD802}"/>
    <dgm:cxn modelId="{B1BC5E49-BB98-43AD-8729-EC00EB506D21}" srcId="{C550E437-EFB1-41B0-98AE-D09FFAE7902A}" destId="{9CDBA2A8-E63D-4C68-8D97-7190CBA169E1}" srcOrd="0" destOrd="0" parTransId="{65CDF16E-FF4B-4ADF-82CA-3FA1F050E74B}" sibTransId="{0FC4F564-2FF5-4586-9F00-20B84A6DABAA}"/>
    <dgm:cxn modelId="{6EE2D46A-36B3-47EC-97C8-3D6C0A6672A9}" type="presOf" srcId="{980FD890-FA4E-43C0-A8FB-8176977737CC}" destId="{14805EFC-5F60-41A8-92A2-0EC7183A3CD1}" srcOrd="0" destOrd="0" presId="urn:microsoft.com/office/officeart/2005/8/layout/matrix1"/>
    <dgm:cxn modelId="{73E48377-4303-423C-968D-32C7AF627751}" type="presOf" srcId="{404568A8-3252-4EF2-B129-70EA36A7D859}" destId="{6662F5DA-D291-412A-A85C-3897A2FF92EF}" srcOrd="1" destOrd="0" presId="urn:microsoft.com/office/officeart/2005/8/layout/matrix1"/>
    <dgm:cxn modelId="{2CB26894-FCF6-4DEA-90DE-D8ABE7A45CEB}" type="presOf" srcId="{4F9844C9-D581-4DAE-B342-3E593AB75394}" destId="{FF0E08AC-0743-4361-8168-CF4240E00A6D}" srcOrd="0" destOrd="0" presId="urn:microsoft.com/office/officeart/2005/8/layout/matrix1"/>
    <dgm:cxn modelId="{10146ECD-0DBE-40B0-9C5D-8E33D4827238}" srcId="{C550E437-EFB1-41B0-98AE-D09FFAE7902A}" destId="{D0B59658-1AE8-4C0E-B949-79D40D4C8BFD}" srcOrd="2" destOrd="0" parTransId="{441DFD16-04FD-4767-BC9A-37064959EE17}" sibTransId="{1CEBF9F1-D28A-41E0-8307-7561F7FC20BE}"/>
    <dgm:cxn modelId="{68A0B8D1-8CE8-4730-8CBF-7105BBD74085}" type="presOf" srcId="{9CDBA2A8-E63D-4C68-8D97-7190CBA169E1}" destId="{5C9F3CD8-F8D4-4577-9FCF-83AB208C0137}" srcOrd="1" destOrd="0" presId="urn:microsoft.com/office/officeart/2005/8/layout/matrix1"/>
    <dgm:cxn modelId="{8E36E7D9-A88B-49A8-AF04-3445208A9F10}" type="presOf" srcId="{D0B59658-1AE8-4C0E-B949-79D40D4C8BFD}" destId="{2FBEF596-DA55-4D9A-A374-35E0A37CADBF}" srcOrd="1" destOrd="0" presId="urn:microsoft.com/office/officeart/2005/8/layout/matrix1"/>
    <dgm:cxn modelId="{C20294E3-0F37-4331-AE26-CDE14E065050}" type="presOf" srcId="{404568A8-3252-4EF2-B129-70EA36A7D859}" destId="{203A68AF-EA6C-4139-AA00-DD220C19E102}" srcOrd="0" destOrd="0" presId="urn:microsoft.com/office/officeart/2005/8/layout/matrix1"/>
    <dgm:cxn modelId="{E01F66F2-F531-4270-A032-4E1F708315F7}" srcId="{980FD890-FA4E-43C0-A8FB-8176977737CC}" destId="{C550E437-EFB1-41B0-98AE-D09FFAE7902A}" srcOrd="0" destOrd="0" parTransId="{FC49508E-FDA1-466A-9301-AF6219A22877}" sibTransId="{1F3DAE3F-AE87-4C5F-9CB7-347A7D97BB71}"/>
    <dgm:cxn modelId="{EDE1A0F5-8EBA-422D-B88C-F711968A3185}" type="presOf" srcId="{C550E437-EFB1-41B0-98AE-D09FFAE7902A}" destId="{180117F9-FB57-4191-8828-16D85626262B}" srcOrd="0" destOrd="0" presId="urn:microsoft.com/office/officeart/2005/8/layout/matrix1"/>
    <dgm:cxn modelId="{65FF30FD-CD56-40FB-A8DE-203A8C933491}" srcId="{C550E437-EFB1-41B0-98AE-D09FFAE7902A}" destId="{404568A8-3252-4EF2-B129-70EA36A7D859}" srcOrd="1" destOrd="0" parTransId="{DCE6DC64-818E-4362-9616-966EFB3312DC}" sibTransId="{724B8F1F-2BDC-4242-AD30-6AFD11926D2E}"/>
    <dgm:cxn modelId="{727096C2-9C92-4D7A-A6A9-340B103E5B3F}" type="presParOf" srcId="{14805EFC-5F60-41A8-92A2-0EC7183A3CD1}" destId="{2CABE09E-983E-45BD-8512-E35CF94ED146}" srcOrd="0" destOrd="0" presId="urn:microsoft.com/office/officeart/2005/8/layout/matrix1"/>
    <dgm:cxn modelId="{836E92AA-DBC4-487A-85A2-55B044456741}" type="presParOf" srcId="{2CABE09E-983E-45BD-8512-E35CF94ED146}" destId="{BBF0A44D-D779-4F68-A384-1ADFC1489EED}" srcOrd="0" destOrd="0" presId="urn:microsoft.com/office/officeart/2005/8/layout/matrix1"/>
    <dgm:cxn modelId="{4D08EF7A-4853-4607-8D7B-8A11DA7A5023}" type="presParOf" srcId="{2CABE09E-983E-45BD-8512-E35CF94ED146}" destId="{5C9F3CD8-F8D4-4577-9FCF-83AB208C0137}" srcOrd="1" destOrd="0" presId="urn:microsoft.com/office/officeart/2005/8/layout/matrix1"/>
    <dgm:cxn modelId="{9197D79B-0529-4035-9501-05CB927BDCF2}" type="presParOf" srcId="{2CABE09E-983E-45BD-8512-E35CF94ED146}" destId="{203A68AF-EA6C-4139-AA00-DD220C19E102}" srcOrd="2" destOrd="0" presId="urn:microsoft.com/office/officeart/2005/8/layout/matrix1"/>
    <dgm:cxn modelId="{E5C69A57-9866-4934-975B-83041698BD7C}" type="presParOf" srcId="{2CABE09E-983E-45BD-8512-E35CF94ED146}" destId="{6662F5DA-D291-412A-A85C-3897A2FF92EF}" srcOrd="3" destOrd="0" presId="urn:microsoft.com/office/officeart/2005/8/layout/matrix1"/>
    <dgm:cxn modelId="{C241FB43-6EF0-45DA-B738-E2E05D7800BD}" type="presParOf" srcId="{2CABE09E-983E-45BD-8512-E35CF94ED146}" destId="{B51DDFA9-7601-4BE1-B123-5AF72CFD04CB}" srcOrd="4" destOrd="0" presId="urn:microsoft.com/office/officeart/2005/8/layout/matrix1"/>
    <dgm:cxn modelId="{FD805ACA-E6AB-42A4-8645-C896A0ECF522}" type="presParOf" srcId="{2CABE09E-983E-45BD-8512-E35CF94ED146}" destId="{2FBEF596-DA55-4D9A-A374-35E0A37CADBF}" srcOrd="5" destOrd="0" presId="urn:microsoft.com/office/officeart/2005/8/layout/matrix1"/>
    <dgm:cxn modelId="{7F687597-E83C-48CF-A156-42B61EA798AA}" type="presParOf" srcId="{2CABE09E-983E-45BD-8512-E35CF94ED146}" destId="{FF0E08AC-0743-4361-8168-CF4240E00A6D}" srcOrd="6" destOrd="0" presId="urn:microsoft.com/office/officeart/2005/8/layout/matrix1"/>
    <dgm:cxn modelId="{784F731E-405E-41B1-B3D2-FD2504E30109}" type="presParOf" srcId="{2CABE09E-983E-45BD-8512-E35CF94ED146}" destId="{32C61C61-F127-417F-80F4-A30799679F60}" srcOrd="7" destOrd="0" presId="urn:microsoft.com/office/officeart/2005/8/layout/matrix1"/>
    <dgm:cxn modelId="{3F981B70-0391-4D55-9CFA-3B47ACF69FC7}" type="presParOf" srcId="{14805EFC-5F60-41A8-92A2-0EC7183A3CD1}" destId="{180117F9-FB57-4191-8828-16D85626262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0FD890-FA4E-43C0-A8FB-8176977737CC}" type="doc">
      <dgm:prSet loTypeId="urn:microsoft.com/office/officeart/2005/8/layout/chevron1" loCatId="process" qsTypeId="urn:microsoft.com/office/officeart/2005/8/quickstyle/simple2" qsCatId="simple" csTypeId="urn:microsoft.com/office/officeart/2005/8/colors/colorful1" csCatId="colorful" phldr="1"/>
      <dgm:spPr/>
      <dgm:t>
        <a:bodyPr/>
        <a:lstStyle/>
        <a:p>
          <a:endParaRPr lang="en-US"/>
        </a:p>
      </dgm:t>
    </dgm:pt>
    <dgm:pt modelId="{C550E437-EFB1-41B0-98AE-D09FFAE7902A}">
      <dgm:prSet custT="1"/>
      <dgm:spPr/>
      <dgm:t>
        <a:bodyPr/>
        <a:lstStyle/>
        <a:p>
          <a:r>
            <a:rPr lang="en-US" sz="1400" b="1" i="0" kern="1200" dirty="0">
              <a:solidFill>
                <a:prstClr val="white"/>
              </a:solidFill>
              <a:latin typeface="Rockwell" panose="02060603020205020403"/>
              <a:ea typeface="+mn-ea"/>
              <a:cs typeface="+mn-cs"/>
            </a:rPr>
            <a:t>Older works</a:t>
          </a:r>
        </a:p>
      </dgm:t>
    </dgm:pt>
    <dgm:pt modelId="{FC49508E-FDA1-466A-9301-AF6219A22877}" type="parTrans" cxnId="{E01F66F2-F531-4270-A032-4E1F708315F7}">
      <dgm:prSet/>
      <dgm:spPr/>
      <dgm:t>
        <a:bodyPr/>
        <a:lstStyle/>
        <a:p>
          <a:endParaRPr lang="en-US"/>
        </a:p>
      </dgm:t>
    </dgm:pt>
    <dgm:pt modelId="{1F3DAE3F-AE87-4C5F-9CB7-347A7D97BB71}" type="sibTrans" cxnId="{E01F66F2-F531-4270-A032-4E1F708315F7}">
      <dgm:prSet/>
      <dgm:spPr/>
      <dgm:t>
        <a:bodyPr/>
        <a:lstStyle/>
        <a:p>
          <a:endParaRPr lang="en-US"/>
        </a:p>
      </dgm:t>
    </dgm:pt>
    <dgm:pt modelId="{76DAFA75-3517-4248-B4B9-9DAACAC149D4}">
      <dgm:prSet custT="1"/>
      <dgm:spPr/>
      <dgm:t>
        <a:bodyPr/>
        <a:lstStyle/>
        <a:p>
          <a:r>
            <a:rPr lang="en-US" sz="1400" b="1" i="0" kern="1200" dirty="0">
              <a:solidFill>
                <a:prstClr val="white"/>
              </a:solidFill>
              <a:latin typeface="Rockwell" panose="02060603020205020403"/>
              <a:ea typeface="+mn-ea"/>
              <a:cs typeface="+mn-cs"/>
            </a:rPr>
            <a:t>Seq2Seq Encoder-Decoder Models</a:t>
          </a:r>
        </a:p>
      </dgm:t>
    </dgm:pt>
    <dgm:pt modelId="{31C6F009-329A-4343-ACA6-98A8A7EA0FCF}" type="parTrans" cxnId="{9CD104B1-5A1B-4C7E-9755-8E20456A67CC}">
      <dgm:prSet/>
      <dgm:spPr/>
      <dgm:t>
        <a:bodyPr/>
        <a:lstStyle/>
        <a:p>
          <a:endParaRPr lang="en-US"/>
        </a:p>
      </dgm:t>
    </dgm:pt>
    <dgm:pt modelId="{D8AE9876-EBE1-4ACB-8452-BC5F7B2F755B}" type="sibTrans" cxnId="{9CD104B1-5A1B-4C7E-9755-8E20456A67CC}">
      <dgm:prSet/>
      <dgm:spPr/>
      <dgm:t>
        <a:bodyPr/>
        <a:lstStyle/>
        <a:p>
          <a:endParaRPr lang="en-US"/>
        </a:p>
      </dgm:t>
    </dgm:pt>
    <dgm:pt modelId="{2AF58B08-F6CC-464F-BC46-7CAD68D7D402}">
      <dgm:prSet custT="1"/>
      <dgm:spPr/>
      <dgm:t>
        <a:bodyPr/>
        <a:lstStyle/>
        <a:p>
          <a:r>
            <a:rPr lang="en-IN" sz="1400" b="1" i="0" dirty="0"/>
            <a:t>Transformer based model</a:t>
          </a:r>
          <a:endParaRPr lang="en-US" sz="1400" dirty="0"/>
        </a:p>
      </dgm:t>
    </dgm:pt>
    <dgm:pt modelId="{7F0022D0-854C-4DF8-8F2D-8098771794A6}" type="parTrans" cxnId="{DB90449F-4AB4-403E-A8A3-164F83D11BA1}">
      <dgm:prSet/>
      <dgm:spPr/>
      <dgm:t>
        <a:bodyPr/>
        <a:lstStyle/>
        <a:p>
          <a:endParaRPr lang="en-IN"/>
        </a:p>
      </dgm:t>
    </dgm:pt>
    <dgm:pt modelId="{B5E2B614-32BE-4D46-BF40-5E62CCA5713C}" type="sibTrans" cxnId="{DB90449F-4AB4-403E-A8A3-164F83D11BA1}">
      <dgm:prSet/>
      <dgm:spPr/>
      <dgm:t>
        <a:bodyPr/>
        <a:lstStyle/>
        <a:p>
          <a:endParaRPr lang="en-IN"/>
        </a:p>
      </dgm:t>
    </dgm:pt>
    <dgm:pt modelId="{738E98EA-2AAE-4159-90E0-3CDC9E8EB6A3}">
      <dgm:prSet custT="1"/>
      <dgm:spPr/>
      <dgm:t>
        <a:bodyPr/>
        <a:lstStyle/>
        <a:p>
          <a:pPr marL="0" lvl="0" indent="0" algn="ctr" defTabSz="622300">
            <a:lnSpc>
              <a:spcPct val="90000"/>
            </a:lnSpc>
            <a:spcBef>
              <a:spcPct val="0"/>
            </a:spcBef>
            <a:spcAft>
              <a:spcPct val="35000"/>
            </a:spcAft>
            <a:buNone/>
          </a:pPr>
          <a:r>
            <a:rPr lang="en-IN" sz="1400" b="1" i="0" kern="1200" dirty="0"/>
            <a:t>GPT and other LLM</a:t>
          </a:r>
          <a:endParaRPr lang="en-US" sz="1400" b="1" i="0" kern="1200" dirty="0">
            <a:solidFill>
              <a:prstClr val="white"/>
            </a:solidFill>
            <a:latin typeface="Rockwell" panose="02060603020205020403"/>
            <a:ea typeface="+mn-ea"/>
            <a:cs typeface="+mn-cs"/>
          </a:endParaRPr>
        </a:p>
      </dgm:t>
    </dgm:pt>
    <dgm:pt modelId="{23B1D96B-7B91-41F2-8A26-22A7F352D468}" type="parTrans" cxnId="{CF527A3F-3A00-494B-98F1-E114926E1D35}">
      <dgm:prSet/>
      <dgm:spPr/>
      <dgm:t>
        <a:bodyPr/>
        <a:lstStyle/>
        <a:p>
          <a:endParaRPr lang="en-IN"/>
        </a:p>
      </dgm:t>
    </dgm:pt>
    <dgm:pt modelId="{37213ED9-3A0D-43F7-AF7E-D0E88DEF2807}" type="sibTrans" cxnId="{CF527A3F-3A00-494B-98F1-E114926E1D35}">
      <dgm:prSet/>
      <dgm:spPr/>
      <dgm:t>
        <a:bodyPr/>
        <a:lstStyle/>
        <a:p>
          <a:endParaRPr lang="en-IN"/>
        </a:p>
      </dgm:t>
    </dgm:pt>
    <dgm:pt modelId="{11307783-0E2D-4640-892E-22FF0290EE19}" type="pres">
      <dgm:prSet presAssocID="{980FD890-FA4E-43C0-A8FB-8176977737CC}" presName="Name0" presStyleCnt="0">
        <dgm:presLayoutVars>
          <dgm:dir/>
          <dgm:animLvl val="lvl"/>
          <dgm:resizeHandles val="exact"/>
        </dgm:presLayoutVars>
      </dgm:prSet>
      <dgm:spPr/>
    </dgm:pt>
    <dgm:pt modelId="{B1B3A1C1-771A-45CE-A541-DD05B482E5CD}" type="pres">
      <dgm:prSet presAssocID="{C550E437-EFB1-41B0-98AE-D09FFAE7902A}" presName="parTxOnly" presStyleLbl="node1" presStyleIdx="0" presStyleCnt="4">
        <dgm:presLayoutVars>
          <dgm:chMax val="0"/>
          <dgm:chPref val="0"/>
          <dgm:bulletEnabled val="1"/>
        </dgm:presLayoutVars>
      </dgm:prSet>
      <dgm:spPr/>
    </dgm:pt>
    <dgm:pt modelId="{7DA6CD5A-E671-46D8-B686-D4A6653001F3}" type="pres">
      <dgm:prSet presAssocID="{1F3DAE3F-AE87-4C5F-9CB7-347A7D97BB71}" presName="parTxOnlySpace" presStyleCnt="0"/>
      <dgm:spPr/>
    </dgm:pt>
    <dgm:pt modelId="{F27CED89-1D1D-443B-BF20-1813DACB1720}" type="pres">
      <dgm:prSet presAssocID="{76DAFA75-3517-4248-B4B9-9DAACAC149D4}" presName="parTxOnly" presStyleLbl="node1" presStyleIdx="1" presStyleCnt="4">
        <dgm:presLayoutVars>
          <dgm:chMax val="0"/>
          <dgm:chPref val="0"/>
          <dgm:bulletEnabled val="1"/>
        </dgm:presLayoutVars>
      </dgm:prSet>
      <dgm:spPr/>
    </dgm:pt>
    <dgm:pt modelId="{2E41A73A-4C1F-4F6F-8067-0F8C777ED71E}" type="pres">
      <dgm:prSet presAssocID="{D8AE9876-EBE1-4ACB-8452-BC5F7B2F755B}" presName="parTxOnlySpace" presStyleCnt="0"/>
      <dgm:spPr/>
    </dgm:pt>
    <dgm:pt modelId="{CF7B66E5-EDEB-4F90-98E3-A5919E1CF3B3}" type="pres">
      <dgm:prSet presAssocID="{2AF58B08-F6CC-464F-BC46-7CAD68D7D402}" presName="parTxOnly" presStyleLbl="node1" presStyleIdx="2" presStyleCnt="4">
        <dgm:presLayoutVars>
          <dgm:chMax val="0"/>
          <dgm:chPref val="0"/>
          <dgm:bulletEnabled val="1"/>
        </dgm:presLayoutVars>
      </dgm:prSet>
      <dgm:spPr/>
    </dgm:pt>
    <dgm:pt modelId="{1D355521-9DF9-4C82-BF1F-BBDF2E3B0030}" type="pres">
      <dgm:prSet presAssocID="{B5E2B614-32BE-4D46-BF40-5E62CCA5713C}" presName="parTxOnlySpace" presStyleCnt="0"/>
      <dgm:spPr/>
    </dgm:pt>
    <dgm:pt modelId="{B68AC802-C5F2-482F-84A6-967162206F8C}" type="pres">
      <dgm:prSet presAssocID="{738E98EA-2AAE-4159-90E0-3CDC9E8EB6A3}" presName="parTxOnly" presStyleLbl="node1" presStyleIdx="3" presStyleCnt="4">
        <dgm:presLayoutVars>
          <dgm:chMax val="0"/>
          <dgm:chPref val="0"/>
          <dgm:bulletEnabled val="1"/>
        </dgm:presLayoutVars>
      </dgm:prSet>
      <dgm:spPr/>
    </dgm:pt>
  </dgm:ptLst>
  <dgm:cxnLst>
    <dgm:cxn modelId="{1741F913-7CA0-49A7-8B8B-90E0247BDD81}" type="presOf" srcId="{C550E437-EFB1-41B0-98AE-D09FFAE7902A}" destId="{B1B3A1C1-771A-45CE-A541-DD05B482E5CD}" srcOrd="0" destOrd="0" presId="urn:microsoft.com/office/officeart/2005/8/layout/chevron1"/>
    <dgm:cxn modelId="{8219F61C-7090-4156-B0DA-9CFF06412236}" type="presOf" srcId="{738E98EA-2AAE-4159-90E0-3CDC9E8EB6A3}" destId="{B68AC802-C5F2-482F-84A6-967162206F8C}" srcOrd="0" destOrd="0" presId="urn:microsoft.com/office/officeart/2005/8/layout/chevron1"/>
    <dgm:cxn modelId="{CF527A3F-3A00-494B-98F1-E114926E1D35}" srcId="{980FD890-FA4E-43C0-A8FB-8176977737CC}" destId="{738E98EA-2AAE-4159-90E0-3CDC9E8EB6A3}" srcOrd="3" destOrd="0" parTransId="{23B1D96B-7B91-41F2-8A26-22A7F352D468}" sibTransId="{37213ED9-3A0D-43F7-AF7E-D0E88DEF2807}"/>
    <dgm:cxn modelId="{DB90449F-4AB4-403E-A8A3-164F83D11BA1}" srcId="{980FD890-FA4E-43C0-A8FB-8176977737CC}" destId="{2AF58B08-F6CC-464F-BC46-7CAD68D7D402}" srcOrd="2" destOrd="0" parTransId="{7F0022D0-854C-4DF8-8F2D-8098771794A6}" sibTransId="{B5E2B614-32BE-4D46-BF40-5E62CCA5713C}"/>
    <dgm:cxn modelId="{9CD104B1-5A1B-4C7E-9755-8E20456A67CC}" srcId="{980FD890-FA4E-43C0-A8FB-8176977737CC}" destId="{76DAFA75-3517-4248-B4B9-9DAACAC149D4}" srcOrd="1" destOrd="0" parTransId="{31C6F009-329A-4343-ACA6-98A8A7EA0FCF}" sibTransId="{D8AE9876-EBE1-4ACB-8452-BC5F7B2F755B}"/>
    <dgm:cxn modelId="{F0A381B2-49D9-4763-B87B-76E0F9B2337B}" type="presOf" srcId="{980FD890-FA4E-43C0-A8FB-8176977737CC}" destId="{11307783-0E2D-4640-892E-22FF0290EE19}" srcOrd="0" destOrd="0" presId="urn:microsoft.com/office/officeart/2005/8/layout/chevron1"/>
    <dgm:cxn modelId="{5ED233B6-5590-4003-9362-A6FD78180ED6}" type="presOf" srcId="{76DAFA75-3517-4248-B4B9-9DAACAC149D4}" destId="{F27CED89-1D1D-443B-BF20-1813DACB1720}" srcOrd="0" destOrd="0" presId="urn:microsoft.com/office/officeart/2005/8/layout/chevron1"/>
    <dgm:cxn modelId="{E01F66F2-F531-4270-A032-4E1F708315F7}" srcId="{980FD890-FA4E-43C0-A8FB-8176977737CC}" destId="{C550E437-EFB1-41B0-98AE-D09FFAE7902A}" srcOrd="0" destOrd="0" parTransId="{FC49508E-FDA1-466A-9301-AF6219A22877}" sibTransId="{1F3DAE3F-AE87-4C5F-9CB7-347A7D97BB71}"/>
    <dgm:cxn modelId="{A48597FA-4D6E-4F44-9547-4F3F06FC6950}" type="presOf" srcId="{2AF58B08-F6CC-464F-BC46-7CAD68D7D402}" destId="{CF7B66E5-EDEB-4F90-98E3-A5919E1CF3B3}" srcOrd="0" destOrd="0" presId="urn:microsoft.com/office/officeart/2005/8/layout/chevron1"/>
    <dgm:cxn modelId="{7ED2F20D-B324-4DEB-BDB2-3115B253B581}" type="presParOf" srcId="{11307783-0E2D-4640-892E-22FF0290EE19}" destId="{B1B3A1C1-771A-45CE-A541-DD05B482E5CD}" srcOrd="0" destOrd="0" presId="urn:microsoft.com/office/officeart/2005/8/layout/chevron1"/>
    <dgm:cxn modelId="{205894C3-077C-47F1-A0D7-E486A852FACA}" type="presParOf" srcId="{11307783-0E2D-4640-892E-22FF0290EE19}" destId="{7DA6CD5A-E671-46D8-B686-D4A6653001F3}" srcOrd="1" destOrd="0" presId="urn:microsoft.com/office/officeart/2005/8/layout/chevron1"/>
    <dgm:cxn modelId="{B188CA27-8806-411B-B527-EE9B87157FD0}" type="presParOf" srcId="{11307783-0E2D-4640-892E-22FF0290EE19}" destId="{F27CED89-1D1D-443B-BF20-1813DACB1720}" srcOrd="2" destOrd="0" presId="urn:microsoft.com/office/officeart/2005/8/layout/chevron1"/>
    <dgm:cxn modelId="{C9D462B0-A9B9-4BF2-AD1B-81B628F23269}" type="presParOf" srcId="{11307783-0E2D-4640-892E-22FF0290EE19}" destId="{2E41A73A-4C1F-4F6F-8067-0F8C777ED71E}" srcOrd="3" destOrd="0" presId="urn:microsoft.com/office/officeart/2005/8/layout/chevron1"/>
    <dgm:cxn modelId="{2FC5DD1C-8266-4A82-BF52-BF562EC52FF2}" type="presParOf" srcId="{11307783-0E2D-4640-892E-22FF0290EE19}" destId="{CF7B66E5-EDEB-4F90-98E3-A5919E1CF3B3}" srcOrd="4" destOrd="0" presId="urn:microsoft.com/office/officeart/2005/8/layout/chevron1"/>
    <dgm:cxn modelId="{F7DC47E4-C8E9-44F6-85FF-08A06EECEDF6}" type="presParOf" srcId="{11307783-0E2D-4640-892E-22FF0290EE19}" destId="{1D355521-9DF9-4C82-BF1F-BBDF2E3B0030}" srcOrd="5" destOrd="0" presId="urn:microsoft.com/office/officeart/2005/8/layout/chevron1"/>
    <dgm:cxn modelId="{48734DDB-5B9E-432E-9BC1-1E3C61D7703B}" type="presParOf" srcId="{11307783-0E2D-4640-892E-22FF0290EE19}" destId="{B68AC802-C5F2-482F-84A6-967162206F8C}"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7C0897-627C-4456-8E73-520904017CEB}"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A852FEDA-699D-4D67-9A2C-FB45A6B08659}">
      <dgm:prSet/>
      <dgm:spPr/>
      <dgm:t>
        <a:bodyPr/>
        <a:lstStyle/>
        <a:p>
          <a:r>
            <a:rPr lang="en-US" dirty="0"/>
            <a:t>Pre-Trained Language Models</a:t>
          </a:r>
        </a:p>
      </dgm:t>
    </dgm:pt>
    <dgm:pt modelId="{B627BFD5-7004-477A-9390-6126C3AE7CAA}" type="parTrans" cxnId="{2A3BCA47-02CC-4597-937E-B1BF79EA50DA}">
      <dgm:prSet/>
      <dgm:spPr/>
      <dgm:t>
        <a:bodyPr/>
        <a:lstStyle/>
        <a:p>
          <a:endParaRPr lang="en-US"/>
        </a:p>
      </dgm:t>
    </dgm:pt>
    <dgm:pt modelId="{C48730EB-E107-4FE1-91DB-D01E966D795C}" type="sibTrans" cxnId="{2A3BCA47-02CC-4597-937E-B1BF79EA50DA}">
      <dgm:prSet/>
      <dgm:spPr/>
      <dgm:t>
        <a:bodyPr/>
        <a:lstStyle/>
        <a:p>
          <a:endParaRPr lang="en-US"/>
        </a:p>
      </dgm:t>
    </dgm:pt>
    <dgm:pt modelId="{8353AB81-2E06-475E-9A33-9044553D2D22}">
      <dgm:prSet/>
      <dgm:spPr/>
      <dgm:t>
        <a:bodyPr/>
        <a:lstStyle/>
        <a:p>
          <a:r>
            <a:rPr lang="en-US" dirty="0"/>
            <a:t>GPT-3</a:t>
          </a:r>
        </a:p>
      </dgm:t>
    </dgm:pt>
    <dgm:pt modelId="{B2B68966-F01D-4D48-9F12-4253C9F44F41}" type="parTrans" cxnId="{4B5510CB-106C-4B64-8484-98C69E85D24E}">
      <dgm:prSet/>
      <dgm:spPr/>
      <dgm:t>
        <a:bodyPr/>
        <a:lstStyle/>
        <a:p>
          <a:endParaRPr lang="en-US"/>
        </a:p>
      </dgm:t>
    </dgm:pt>
    <dgm:pt modelId="{582D4A93-17C1-4037-8823-547626FD4588}" type="sibTrans" cxnId="{4B5510CB-106C-4B64-8484-98C69E85D24E}">
      <dgm:prSet/>
      <dgm:spPr/>
      <dgm:t>
        <a:bodyPr/>
        <a:lstStyle/>
        <a:p>
          <a:endParaRPr lang="en-US"/>
        </a:p>
      </dgm:t>
    </dgm:pt>
    <dgm:pt modelId="{ED5682B8-7ED3-442C-9320-2A3B8242ED1B}">
      <dgm:prSet/>
      <dgm:spPr/>
      <dgm:t>
        <a:bodyPr/>
        <a:lstStyle/>
        <a:p>
          <a:r>
            <a:rPr lang="en-US" dirty="0"/>
            <a:t>Third generation of GPT (</a:t>
          </a:r>
          <a:r>
            <a:rPr lang="en-US" dirty="0" err="1"/>
            <a:t>upto</a:t>
          </a:r>
          <a:r>
            <a:rPr lang="en-US" dirty="0"/>
            <a:t> 175B params). (Brown et al., 2020)</a:t>
          </a:r>
        </a:p>
      </dgm:t>
    </dgm:pt>
    <dgm:pt modelId="{7262EFE4-4A3C-43EF-A12A-C80BE4765F34}" type="parTrans" cxnId="{D670D9E6-37F5-4D55-85C0-3367DA42CA43}">
      <dgm:prSet/>
      <dgm:spPr/>
      <dgm:t>
        <a:bodyPr/>
        <a:lstStyle/>
        <a:p>
          <a:endParaRPr lang="en-US"/>
        </a:p>
      </dgm:t>
    </dgm:pt>
    <dgm:pt modelId="{98E9E921-6882-4FDE-82F8-C9935A190AD1}" type="sibTrans" cxnId="{D670D9E6-37F5-4D55-85C0-3367DA42CA43}">
      <dgm:prSet/>
      <dgm:spPr/>
      <dgm:t>
        <a:bodyPr/>
        <a:lstStyle/>
        <a:p>
          <a:endParaRPr lang="en-US"/>
        </a:p>
      </dgm:t>
    </dgm:pt>
    <dgm:pt modelId="{884CA972-C8F8-4FB6-94D1-3B061A5A47ED}">
      <dgm:prSet/>
      <dgm:spPr/>
      <dgm:t>
        <a:bodyPr/>
        <a:lstStyle/>
        <a:p>
          <a:r>
            <a:rPr lang="en-US" dirty="0"/>
            <a:t>GPT-3.5</a:t>
          </a:r>
        </a:p>
      </dgm:t>
    </dgm:pt>
    <dgm:pt modelId="{8B420297-13F7-4B83-9AA3-080023C2B30B}" type="parTrans" cxnId="{C0883147-6963-49BC-A856-2EA73D01176C}">
      <dgm:prSet/>
      <dgm:spPr/>
      <dgm:t>
        <a:bodyPr/>
        <a:lstStyle/>
        <a:p>
          <a:endParaRPr lang="en-US"/>
        </a:p>
      </dgm:t>
    </dgm:pt>
    <dgm:pt modelId="{84ABFC96-237D-4C83-A902-A8C3C83D2DE7}" type="sibTrans" cxnId="{C0883147-6963-49BC-A856-2EA73D01176C}">
      <dgm:prSet/>
      <dgm:spPr/>
      <dgm:t>
        <a:bodyPr/>
        <a:lstStyle/>
        <a:p>
          <a:endParaRPr lang="en-US"/>
        </a:p>
      </dgm:t>
    </dgm:pt>
    <dgm:pt modelId="{70E6D8EB-9122-43D1-918A-1012DABEF32B}">
      <dgm:prSet/>
      <dgm:spPr/>
      <dgm:t>
        <a:bodyPr/>
        <a:lstStyle/>
        <a:p>
          <a:r>
            <a:rPr lang="en-US" dirty="0"/>
            <a:t>GPT-3 + Instruction Tuning. Based on </a:t>
          </a:r>
          <a:r>
            <a:rPr lang="en-US" dirty="0" err="1"/>
            <a:t>InstructGPT</a:t>
          </a:r>
          <a:r>
            <a:rPr lang="en-US" dirty="0"/>
            <a:t>. (Ouyang et al., 2022; </a:t>
          </a:r>
          <a:r>
            <a:rPr lang="en-US" dirty="0" err="1"/>
            <a:t>OpenAI</a:t>
          </a:r>
          <a:r>
            <a:rPr lang="en-US" dirty="0"/>
            <a:t>, 2023b)</a:t>
          </a:r>
        </a:p>
      </dgm:t>
    </dgm:pt>
    <dgm:pt modelId="{899C613F-9E49-49AF-8083-89E5EAF156BA}" type="parTrans" cxnId="{0DCBC742-BB97-480B-B516-0751696E8161}">
      <dgm:prSet/>
      <dgm:spPr/>
      <dgm:t>
        <a:bodyPr/>
        <a:lstStyle/>
        <a:p>
          <a:endParaRPr lang="en-US"/>
        </a:p>
      </dgm:t>
    </dgm:pt>
    <dgm:pt modelId="{D81B861C-21CC-4B70-9EEF-0385BD131EF1}" type="sibTrans" cxnId="{0DCBC742-BB97-480B-B516-0751696E8161}">
      <dgm:prSet/>
      <dgm:spPr/>
      <dgm:t>
        <a:bodyPr/>
        <a:lstStyle/>
        <a:p>
          <a:endParaRPr lang="en-US"/>
        </a:p>
      </dgm:t>
    </dgm:pt>
    <dgm:pt modelId="{E298420F-A81C-48B2-8433-E8D040611EC0}">
      <dgm:prSet/>
      <dgm:spPr/>
      <dgm:t>
        <a:bodyPr/>
        <a:lstStyle/>
        <a:p>
          <a:r>
            <a:rPr lang="en-US" dirty="0"/>
            <a:t>Gemini-pro</a:t>
          </a:r>
        </a:p>
      </dgm:t>
    </dgm:pt>
    <dgm:pt modelId="{9E146F52-801E-48CB-8B22-4E47C28FFCCD}" type="parTrans" cxnId="{93131B37-F2B9-4F8C-ABF5-5A0B6F12C6FA}">
      <dgm:prSet/>
      <dgm:spPr/>
      <dgm:t>
        <a:bodyPr/>
        <a:lstStyle/>
        <a:p>
          <a:endParaRPr lang="en-IN"/>
        </a:p>
      </dgm:t>
    </dgm:pt>
    <dgm:pt modelId="{895999CC-CA57-43A7-9399-E3FECE3E10BA}" type="sibTrans" cxnId="{93131B37-F2B9-4F8C-ABF5-5A0B6F12C6FA}">
      <dgm:prSet/>
      <dgm:spPr/>
      <dgm:t>
        <a:bodyPr/>
        <a:lstStyle/>
        <a:p>
          <a:endParaRPr lang="en-IN"/>
        </a:p>
      </dgm:t>
    </dgm:pt>
    <dgm:pt modelId="{247F3292-6E39-445B-83D8-9CB1EC27D8B5}">
      <dgm:prSet/>
      <dgm:spPr/>
      <dgm:t>
        <a:bodyPr/>
        <a:lstStyle/>
        <a:p>
          <a:r>
            <a:rPr lang="en-US" dirty="0"/>
            <a:t>Gemini-Vision-pro</a:t>
          </a:r>
        </a:p>
      </dgm:t>
    </dgm:pt>
    <dgm:pt modelId="{FA243CD8-4007-4281-A763-D1CAD8EC6A37}" type="parTrans" cxnId="{64CE1A1E-4BA2-4BD4-BD9A-210E149CC21A}">
      <dgm:prSet/>
      <dgm:spPr/>
      <dgm:t>
        <a:bodyPr/>
        <a:lstStyle/>
        <a:p>
          <a:endParaRPr lang="en-IN"/>
        </a:p>
      </dgm:t>
    </dgm:pt>
    <dgm:pt modelId="{4DDA8E66-452F-4F6F-BE5A-B86B6EDDF5D5}" type="sibTrans" cxnId="{64CE1A1E-4BA2-4BD4-BD9A-210E149CC21A}">
      <dgm:prSet/>
      <dgm:spPr/>
      <dgm:t>
        <a:bodyPr/>
        <a:lstStyle/>
        <a:p>
          <a:endParaRPr lang="en-IN"/>
        </a:p>
      </dgm:t>
    </dgm:pt>
    <dgm:pt modelId="{5E80156C-7E2C-4E4C-8AFC-AF33DAC95067}">
      <dgm:prSet/>
      <dgm:spPr/>
      <dgm:t>
        <a:bodyPr/>
        <a:lstStyle/>
        <a:p>
          <a:r>
            <a:rPr lang="en-US" dirty="0"/>
            <a:t>LLAMA2 ( 7b to 70b)</a:t>
          </a:r>
        </a:p>
      </dgm:t>
    </dgm:pt>
    <dgm:pt modelId="{7ABBC368-C09A-454F-AD85-43A7698607AD}" type="parTrans" cxnId="{6DEB0FB8-7852-4263-AAB1-F1992DCE83B9}">
      <dgm:prSet/>
      <dgm:spPr/>
      <dgm:t>
        <a:bodyPr/>
        <a:lstStyle/>
        <a:p>
          <a:endParaRPr lang="en-IN"/>
        </a:p>
      </dgm:t>
    </dgm:pt>
    <dgm:pt modelId="{4ABC98BC-E207-4E86-A048-74DFF6211570}" type="sibTrans" cxnId="{6DEB0FB8-7852-4263-AAB1-F1992DCE83B9}">
      <dgm:prSet/>
      <dgm:spPr/>
      <dgm:t>
        <a:bodyPr/>
        <a:lstStyle/>
        <a:p>
          <a:endParaRPr lang="en-IN"/>
        </a:p>
      </dgm:t>
    </dgm:pt>
    <dgm:pt modelId="{E61C1528-9559-4225-977F-6984D0C2A431}">
      <dgm:prSet custT="1"/>
      <dgm:spPr/>
      <dgm:t>
        <a:bodyPr/>
        <a:lstStyle/>
        <a:p>
          <a:r>
            <a:rPr lang="en-US" sz="1500" kern="1200" dirty="0">
              <a:solidFill>
                <a:prstClr val="black">
                  <a:hueOff val="0"/>
                  <a:satOff val="0"/>
                  <a:lumOff val="0"/>
                  <a:alphaOff val="0"/>
                </a:prstClr>
              </a:solidFill>
              <a:latin typeface="Rockwell" panose="02060603020205020403"/>
              <a:ea typeface="+mn-ea"/>
              <a:cs typeface="+mn-cs"/>
            </a:rPr>
            <a:t>Open Foundation and Fine-Tuned Chat Models(</a:t>
          </a:r>
          <a:r>
            <a:rPr lang="en-IN" sz="1500" kern="1200" dirty="0">
              <a:solidFill>
                <a:prstClr val="black">
                  <a:hueOff val="0"/>
                  <a:satOff val="0"/>
                  <a:lumOff val="0"/>
                  <a:alphaOff val="0"/>
                </a:prstClr>
              </a:solidFill>
              <a:latin typeface="Rockwell" panose="020606030202050204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Hugo </a:t>
          </a:r>
          <a:r>
            <a:rPr lang="en-IN" sz="1500" kern="1200" dirty="0" err="1">
              <a:solidFill>
                <a:prstClr val="black">
                  <a:hueOff val="0"/>
                  <a:satOff val="0"/>
                  <a:lumOff val="0"/>
                  <a:alphaOff val="0"/>
                </a:prstClr>
              </a:solidFill>
              <a:latin typeface="Rockwell" panose="020606030202050204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Touvron</a:t>
          </a:r>
          <a:r>
            <a:rPr lang="en-US" sz="1500" kern="1200" dirty="0">
              <a:solidFill>
                <a:prstClr val="black">
                  <a:hueOff val="0"/>
                  <a:satOff val="0"/>
                  <a:lumOff val="0"/>
                  <a:alphaOff val="0"/>
                </a:prstClr>
              </a:solidFill>
              <a:latin typeface="Rockwell" panose="02060603020205020403"/>
              <a:ea typeface="+mn-ea"/>
              <a:cs typeface="+mn-cs"/>
            </a:rPr>
            <a:t> et al., 2023; Meta, 2023b)</a:t>
          </a:r>
        </a:p>
      </dgm:t>
    </dgm:pt>
    <dgm:pt modelId="{4216FD5C-C3CE-4EB8-B7B4-F9864CE43AB5}" type="parTrans" cxnId="{D0A3A822-70D1-4840-AF31-9B67F44438BB}">
      <dgm:prSet/>
      <dgm:spPr/>
      <dgm:t>
        <a:bodyPr/>
        <a:lstStyle/>
        <a:p>
          <a:endParaRPr lang="en-IN"/>
        </a:p>
      </dgm:t>
    </dgm:pt>
    <dgm:pt modelId="{DE8A7A44-3A6D-4024-83DA-F170996625E1}" type="sibTrans" cxnId="{D0A3A822-70D1-4840-AF31-9B67F44438BB}">
      <dgm:prSet/>
      <dgm:spPr/>
      <dgm:t>
        <a:bodyPr/>
        <a:lstStyle/>
        <a:p>
          <a:endParaRPr lang="en-IN"/>
        </a:p>
      </dgm:t>
    </dgm:pt>
    <dgm:pt modelId="{4AFCB556-CF21-43AB-8A6E-9E4A0CAB318E}">
      <dgm:prSet/>
      <dgm:spPr/>
      <dgm:t>
        <a:bodyPr/>
        <a:lstStyle/>
        <a:p>
          <a:r>
            <a:rPr lang="en-US" dirty="0"/>
            <a:t>Released By Google, 2023</a:t>
          </a:r>
        </a:p>
      </dgm:t>
    </dgm:pt>
    <dgm:pt modelId="{FDE98D3E-25C7-4C73-AAF7-4E6B5057B7EE}" type="parTrans" cxnId="{109D6AD7-CE4D-4F81-B9F1-FF950461BEC8}">
      <dgm:prSet/>
      <dgm:spPr/>
      <dgm:t>
        <a:bodyPr/>
        <a:lstStyle/>
        <a:p>
          <a:endParaRPr lang="en-IN"/>
        </a:p>
      </dgm:t>
    </dgm:pt>
    <dgm:pt modelId="{D0380E3E-1FEE-4A33-8A7C-E224B73CA395}" type="sibTrans" cxnId="{109D6AD7-CE4D-4F81-B9F1-FF950461BEC8}">
      <dgm:prSet/>
      <dgm:spPr/>
      <dgm:t>
        <a:bodyPr/>
        <a:lstStyle/>
        <a:p>
          <a:endParaRPr lang="en-IN"/>
        </a:p>
      </dgm:t>
    </dgm:pt>
    <dgm:pt modelId="{A393D646-45E6-4F59-B437-BD7481E34394}">
      <dgm:prSet/>
      <dgm:spPr/>
      <dgm:t>
        <a:bodyPr/>
        <a:lstStyle/>
        <a:p>
          <a:r>
            <a:rPr lang="en-US"/>
            <a:t>Released By Google, 2023</a:t>
          </a:r>
          <a:endParaRPr lang="en-US" dirty="0"/>
        </a:p>
      </dgm:t>
    </dgm:pt>
    <dgm:pt modelId="{DD16426E-BE07-4D61-908C-463614D18B7A}" type="parTrans" cxnId="{2AD5EBB2-91B2-4264-9CE9-B99E3E819406}">
      <dgm:prSet/>
      <dgm:spPr/>
      <dgm:t>
        <a:bodyPr/>
        <a:lstStyle/>
        <a:p>
          <a:endParaRPr lang="en-IN"/>
        </a:p>
      </dgm:t>
    </dgm:pt>
    <dgm:pt modelId="{7620E123-917D-4797-B61A-9813B514CD51}" type="sibTrans" cxnId="{2AD5EBB2-91B2-4264-9CE9-B99E3E819406}">
      <dgm:prSet/>
      <dgm:spPr/>
      <dgm:t>
        <a:bodyPr/>
        <a:lstStyle/>
        <a:p>
          <a:endParaRPr lang="en-IN"/>
        </a:p>
      </dgm:t>
    </dgm:pt>
    <dgm:pt modelId="{707734EA-D415-4E1A-A458-1DD44E1A69FC}" type="pres">
      <dgm:prSet presAssocID="{1F7C0897-627C-4456-8E73-520904017CEB}" presName="vert0" presStyleCnt="0">
        <dgm:presLayoutVars>
          <dgm:dir/>
          <dgm:animOne val="branch"/>
          <dgm:animLvl val="lvl"/>
        </dgm:presLayoutVars>
      </dgm:prSet>
      <dgm:spPr/>
    </dgm:pt>
    <dgm:pt modelId="{4FBBA0B8-B245-45EB-83E2-6586323133ED}" type="pres">
      <dgm:prSet presAssocID="{A852FEDA-699D-4D67-9A2C-FB45A6B08659}" presName="thickLine" presStyleLbl="alignNode1" presStyleIdx="0" presStyleCnt="1"/>
      <dgm:spPr/>
    </dgm:pt>
    <dgm:pt modelId="{41A5B132-C853-4D8F-88A6-CDBB7ED4F23B}" type="pres">
      <dgm:prSet presAssocID="{A852FEDA-699D-4D67-9A2C-FB45A6B08659}" presName="horz1" presStyleCnt="0"/>
      <dgm:spPr/>
    </dgm:pt>
    <dgm:pt modelId="{6679FFBC-350D-4E12-8CE4-628EE57DA343}" type="pres">
      <dgm:prSet presAssocID="{A852FEDA-699D-4D67-9A2C-FB45A6B08659}" presName="tx1" presStyleLbl="revTx" presStyleIdx="0" presStyleCnt="11"/>
      <dgm:spPr/>
    </dgm:pt>
    <dgm:pt modelId="{7DB74EEB-6263-4EB8-97E8-4D308D5B7FF4}" type="pres">
      <dgm:prSet presAssocID="{A852FEDA-699D-4D67-9A2C-FB45A6B08659}" presName="vert1" presStyleCnt="0"/>
      <dgm:spPr/>
    </dgm:pt>
    <dgm:pt modelId="{273F1673-B8C1-48AB-A5F7-C7E336CC4A1B}" type="pres">
      <dgm:prSet presAssocID="{8353AB81-2E06-475E-9A33-9044553D2D22}" presName="vertSpace2a" presStyleCnt="0"/>
      <dgm:spPr/>
    </dgm:pt>
    <dgm:pt modelId="{ECAC6BEF-7CDD-437B-9EC3-B5DAB9175D00}" type="pres">
      <dgm:prSet presAssocID="{8353AB81-2E06-475E-9A33-9044553D2D22}" presName="horz2" presStyleCnt="0"/>
      <dgm:spPr/>
    </dgm:pt>
    <dgm:pt modelId="{68B023D2-95EB-4C1A-AD76-DD3FE7C72FA5}" type="pres">
      <dgm:prSet presAssocID="{8353AB81-2E06-475E-9A33-9044553D2D22}" presName="horzSpace2" presStyleCnt="0"/>
      <dgm:spPr/>
    </dgm:pt>
    <dgm:pt modelId="{4D080B37-7BFD-4BFF-A17F-872934FAD5C9}" type="pres">
      <dgm:prSet presAssocID="{8353AB81-2E06-475E-9A33-9044553D2D22}" presName="tx2" presStyleLbl="revTx" presStyleIdx="1" presStyleCnt="11"/>
      <dgm:spPr/>
    </dgm:pt>
    <dgm:pt modelId="{284484C5-1496-4D97-B066-93BA84B87E5E}" type="pres">
      <dgm:prSet presAssocID="{8353AB81-2E06-475E-9A33-9044553D2D22}" presName="vert2" presStyleCnt="0"/>
      <dgm:spPr/>
    </dgm:pt>
    <dgm:pt modelId="{BB8D52EF-0F3C-431A-8DBE-392ED59DE0D4}" type="pres">
      <dgm:prSet presAssocID="{ED5682B8-7ED3-442C-9320-2A3B8242ED1B}" presName="horz3" presStyleCnt="0"/>
      <dgm:spPr/>
    </dgm:pt>
    <dgm:pt modelId="{F02A3E47-8226-4134-84E2-67C27B60ACA4}" type="pres">
      <dgm:prSet presAssocID="{ED5682B8-7ED3-442C-9320-2A3B8242ED1B}" presName="horzSpace3" presStyleCnt="0"/>
      <dgm:spPr/>
    </dgm:pt>
    <dgm:pt modelId="{947746E9-4EAB-4033-AE81-D06EF734435A}" type="pres">
      <dgm:prSet presAssocID="{ED5682B8-7ED3-442C-9320-2A3B8242ED1B}" presName="tx3" presStyleLbl="revTx" presStyleIdx="2" presStyleCnt="11"/>
      <dgm:spPr/>
    </dgm:pt>
    <dgm:pt modelId="{A63B8D54-4D60-47F0-8A81-6284BF171B6D}" type="pres">
      <dgm:prSet presAssocID="{ED5682B8-7ED3-442C-9320-2A3B8242ED1B}" presName="vert3" presStyleCnt="0"/>
      <dgm:spPr/>
    </dgm:pt>
    <dgm:pt modelId="{56B52F93-8239-4F66-B4A8-A20B9535A195}" type="pres">
      <dgm:prSet presAssocID="{8353AB81-2E06-475E-9A33-9044553D2D22}" presName="thinLine2b" presStyleLbl="callout" presStyleIdx="0" presStyleCnt="5"/>
      <dgm:spPr/>
    </dgm:pt>
    <dgm:pt modelId="{303D4B2C-056E-49FB-B4F9-3919E7A105D5}" type="pres">
      <dgm:prSet presAssocID="{8353AB81-2E06-475E-9A33-9044553D2D22}" presName="vertSpace2b" presStyleCnt="0"/>
      <dgm:spPr/>
    </dgm:pt>
    <dgm:pt modelId="{AC1A8A7C-4C93-4595-99BF-C4D17ABA7108}" type="pres">
      <dgm:prSet presAssocID="{884CA972-C8F8-4FB6-94D1-3B061A5A47ED}" presName="horz2" presStyleCnt="0"/>
      <dgm:spPr/>
    </dgm:pt>
    <dgm:pt modelId="{E77E448A-BB68-4394-B22E-7B5B8D9327BC}" type="pres">
      <dgm:prSet presAssocID="{884CA972-C8F8-4FB6-94D1-3B061A5A47ED}" presName="horzSpace2" presStyleCnt="0"/>
      <dgm:spPr/>
    </dgm:pt>
    <dgm:pt modelId="{C1237002-AF2A-4253-991E-C5351C753175}" type="pres">
      <dgm:prSet presAssocID="{884CA972-C8F8-4FB6-94D1-3B061A5A47ED}" presName="tx2" presStyleLbl="revTx" presStyleIdx="3" presStyleCnt="11"/>
      <dgm:spPr/>
    </dgm:pt>
    <dgm:pt modelId="{4A8503D6-563A-4CDF-987E-D332D8E39272}" type="pres">
      <dgm:prSet presAssocID="{884CA972-C8F8-4FB6-94D1-3B061A5A47ED}" presName="vert2" presStyleCnt="0"/>
      <dgm:spPr/>
    </dgm:pt>
    <dgm:pt modelId="{4625FACF-723C-48ED-9598-47A84FFC91CE}" type="pres">
      <dgm:prSet presAssocID="{70E6D8EB-9122-43D1-918A-1012DABEF32B}" presName="horz3" presStyleCnt="0"/>
      <dgm:spPr/>
    </dgm:pt>
    <dgm:pt modelId="{A6A5574F-1F9F-49F9-A775-92DDE4284E73}" type="pres">
      <dgm:prSet presAssocID="{70E6D8EB-9122-43D1-918A-1012DABEF32B}" presName="horzSpace3" presStyleCnt="0"/>
      <dgm:spPr/>
    </dgm:pt>
    <dgm:pt modelId="{86759FD5-85E1-45E3-A4F8-50384924994E}" type="pres">
      <dgm:prSet presAssocID="{70E6D8EB-9122-43D1-918A-1012DABEF32B}" presName="tx3" presStyleLbl="revTx" presStyleIdx="4" presStyleCnt="11"/>
      <dgm:spPr/>
    </dgm:pt>
    <dgm:pt modelId="{1EA14C8A-8257-4948-8679-B4D4A4D5754D}" type="pres">
      <dgm:prSet presAssocID="{70E6D8EB-9122-43D1-918A-1012DABEF32B}" presName="vert3" presStyleCnt="0"/>
      <dgm:spPr/>
    </dgm:pt>
    <dgm:pt modelId="{37157C9A-DADE-4685-92DE-6EF904048571}" type="pres">
      <dgm:prSet presAssocID="{884CA972-C8F8-4FB6-94D1-3B061A5A47ED}" presName="thinLine2b" presStyleLbl="callout" presStyleIdx="1" presStyleCnt="5"/>
      <dgm:spPr/>
    </dgm:pt>
    <dgm:pt modelId="{4FA47822-8985-4313-AC4A-FD210EB32522}" type="pres">
      <dgm:prSet presAssocID="{884CA972-C8F8-4FB6-94D1-3B061A5A47ED}" presName="vertSpace2b" presStyleCnt="0"/>
      <dgm:spPr/>
    </dgm:pt>
    <dgm:pt modelId="{D4EC0399-7180-454E-A44A-97D2AD23FEFF}" type="pres">
      <dgm:prSet presAssocID="{E298420F-A81C-48B2-8433-E8D040611EC0}" presName="horz2" presStyleCnt="0"/>
      <dgm:spPr/>
    </dgm:pt>
    <dgm:pt modelId="{18AF56E6-D160-4909-868B-9BBF09F2A059}" type="pres">
      <dgm:prSet presAssocID="{E298420F-A81C-48B2-8433-E8D040611EC0}" presName="horzSpace2" presStyleCnt="0"/>
      <dgm:spPr/>
    </dgm:pt>
    <dgm:pt modelId="{41567A3C-6802-4415-9E4A-A35BDDA02389}" type="pres">
      <dgm:prSet presAssocID="{E298420F-A81C-48B2-8433-E8D040611EC0}" presName="tx2" presStyleLbl="revTx" presStyleIdx="5" presStyleCnt="11"/>
      <dgm:spPr/>
    </dgm:pt>
    <dgm:pt modelId="{85CAE2EE-5BC6-46B5-8A9D-FC705D4DAD8A}" type="pres">
      <dgm:prSet presAssocID="{E298420F-A81C-48B2-8433-E8D040611EC0}" presName="vert2" presStyleCnt="0"/>
      <dgm:spPr/>
    </dgm:pt>
    <dgm:pt modelId="{5D6735DA-29F6-40B1-8180-653B94D4905F}" type="pres">
      <dgm:prSet presAssocID="{A393D646-45E6-4F59-B437-BD7481E34394}" presName="horz3" presStyleCnt="0"/>
      <dgm:spPr/>
    </dgm:pt>
    <dgm:pt modelId="{160E85CF-AE9F-4672-8FDD-4D2D4BB90261}" type="pres">
      <dgm:prSet presAssocID="{A393D646-45E6-4F59-B437-BD7481E34394}" presName="horzSpace3" presStyleCnt="0"/>
      <dgm:spPr/>
    </dgm:pt>
    <dgm:pt modelId="{0D854015-2BC2-432B-9C6B-6ABFCA3334B1}" type="pres">
      <dgm:prSet presAssocID="{A393D646-45E6-4F59-B437-BD7481E34394}" presName="tx3" presStyleLbl="revTx" presStyleIdx="6" presStyleCnt="11"/>
      <dgm:spPr/>
    </dgm:pt>
    <dgm:pt modelId="{32B0B0E0-3DF4-4480-BCE9-F8E0F69FFCA5}" type="pres">
      <dgm:prSet presAssocID="{A393D646-45E6-4F59-B437-BD7481E34394}" presName="vert3" presStyleCnt="0"/>
      <dgm:spPr/>
    </dgm:pt>
    <dgm:pt modelId="{F1BF6E54-8BD2-4019-94AF-5E185BE16EC8}" type="pres">
      <dgm:prSet presAssocID="{E298420F-A81C-48B2-8433-E8D040611EC0}" presName="thinLine2b" presStyleLbl="callout" presStyleIdx="2" presStyleCnt="5"/>
      <dgm:spPr/>
    </dgm:pt>
    <dgm:pt modelId="{B5528DC4-FF3E-4624-9BBC-CF4D8164E4AC}" type="pres">
      <dgm:prSet presAssocID="{E298420F-A81C-48B2-8433-E8D040611EC0}" presName="vertSpace2b" presStyleCnt="0"/>
      <dgm:spPr/>
    </dgm:pt>
    <dgm:pt modelId="{5CC54593-41B2-4E46-9759-B918222C561A}" type="pres">
      <dgm:prSet presAssocID="{247F3292-6E39-445B-83D8-9CB1EC27D8B5}" presName="horz2" presStyleCnt="0"/>
      <dgm:spPr/>
    </dgm:pt>
    <dgm:pt modelId="{078B0F17-5D46-45F3-A704-BC1167F8287D}" type="pres">
      <dgm:prSet presAssocID="{247F3292-6E39-445B-83D8-9CB1EC27D8B5}" presName="horzSpace2" presStyleCnt="0"/>
      <dgm:spPr/>
    </dgm:pt>
    <dgm:pt modelId="{26BE9E7C-5E59-4123-ADFA-9183A588FB82}" type="pres">
      <dgm:prSet presAssocID="{247F3292-6E39-445B-83D8-9CB1EC27D8B5}" presName="tx2" presStyleLbl="revTx" presStyleIdx="7" presStyleCnt="11"/>
      <dgm:spPr/>
    </dgm:pt>
    <dgm:pt modelId="{C9FBA8B0-9751-426C-A4ED-19531CEA4CAD}" type="pres">
      <dgm:prSet presAssocID="{247F3292-6E39-445B-83D8-9CB1EC27D8B5}" presName="vert2" presStyleCnt="0"/>
      <dgm:spPr/>
    </dgm:pt>
    <dgm:pt modelId="{B96905BA-F3CD-406D-B910-0FBD19395BEE}" type="pres">
      <dgm:prSet presAssocID="{4AFCB556-CF21-43AB-8A6E-9E4A0CAB318E}" presName="horz3" presStyleCnt="0"/>
      <dgm:spPr/>
    </dgm:pt>
    <dgm:pt modelId="{6F21E46C-8842-4993-8334-0063E3D231FE}" type="pres">
      <dgm:prSet presAssocID="{4AFCB556-CF21-43AB-8A6E-9E4A0CAB318E}" presName="horzSpace3" presStyleCnt="0"/>
      <dgm:spPr/>
    </dgm:pt>
    <dgm:pt modelId="{0EA438E8-DDCA-4BF0-8633-39226C22F0CD}" type="pres">
      <dgm:prSet presAssocID="{4AFCB556-CF21-43AB-8A6E-9E4A0CAB318E}" presName="tx3" presStyleLbl="revTx" presStyleIdx="8" presStyleCnt="11"/>
      <dgm:spPr/>
    </dgm:pt>
    <dgm:pt modelId="{31DEFB7E-7C21-4652-B3C3-7E9D5CD99823}" type="pres">
      <dgm:prSet presAssocID="{4AFCB556-CF21-43AB-8A6E-9E4A0CAB318E}" presName="vert3" presStyleCnt="0"/>
      <dgm:spPr/>
    </dgm:pt>
    <dgm:pt modelId="{09A558E3-5F29-4BCA-BB9B-79A1C98A5397}" type="pres">
      <dgm:prSet presAssocID="{247F3292-6E39-445B-83D8-9CB1EC27D8B5}" presName="thinLine2b" presStyleLbl="callout" presStyleIdx="3" presStyleCnt="5"/>
      <dgm:spPr/>
    </dgm:pt>
    <dgm:pt modelId="{E48B31AB-0F11-48D1-B57F-4E183905569C}" type="pres">
      <dgm:prSet presAssocID="{247F3292-6E39-445B-83D8-9CB1EC27D8B5}" presName="vertSpace2b" presStyleCnt="0"/>
      <dgm:spPr/>
    </dgm:pt>
    <dgm:pt modelId="{2C1977BF-D048-4208-B29E-F34A4585E429}" type="pres">
      <dgm:prSet presAssocID="{5E80156C-7E2C-4E4C-8AFC-AF33DAC95067}" presName="horz2" presStyleCnt="0"/>
      <dgm:spPr/>
    </dgm:pt>
    <dgm:pt modelId="{278028D8-1F32-4FC4-9DCA-74B4B340C900}" type="pres">
      <dgm:prSet presAssocID="{5E80156C-7E2C-4E4C-8AFC-AF33DAC95067}" presName="horzSpace2" presStyleCnt="0"/>
      <dgm:spPr/>
    </dgm:pt>
    <dgm:pt modelId="{B49A308E-69F5-41F9-8E28-3635B5A5806C}" type="pres">
      <dgm:prSet presAssocID="{5E80156C-7E2C-4E4C-8AFC-AF33DAC95067}" presName="tx2" presStyleLbl="revTx" presStyleIdx="9" presStyleCnt="11"/>
      <dgm:spPr/>
    </dgm:pt>
    <dgm:pt modelId="{4143BE47-3BCD-44E5-948B-33D17FBE9220}" type="pres">
      <dgm:prSet presAssocID="{5E80156C-7E2C-4E4C-8AFC-AF33DAC95067}" presName="vert2" presStyleCnt="0"/>
      <dgm:spPr/>
    </dgm:pt>
    <dgm:pt modelId="{284F6B8B-D6DA-48C5-9B15-962F121A25D6}" type="pres">
      <dgm:prSet presAssocID="{E61C1528-9559-4225-977F-6984D0C2A431}" presName="horz3" presStyleCnt="0"/>
      <dgm:spPr/>
    </dgm:pt>
    <dgm:pt modelId="{E0ED6A38-7E3B-450C-B39F-77D7BBEE1176}" type="pres">
      <dgm:prSet presAssocID="{E61C1528-9559-4225-977F-6984D0C2A431}" presName="horzSpace3" presStyleCnt="0"/>
      <dgm:spPr/>
    </dgm:pt>
    <dgm:pt modelId="{C8CD0742-23EE-4CDA-B7A1-1A03B897AEDD}" type="pres">
      <dgm:prSet presAssocID="{E61C1528-9559-4225-977F-6984D0C2A431}" presName="tx3" presStyleLbl="revTx" presStyleIdx="10" presStyleCnt="11"/>
      <dgm:spPr/>
    </dgm:pt>
    <dgm:pt modelId="{3AB4A7E4-1C55-4AED-A99D-CCD0BDE083A5}" type="pres">
      <dgm:prSet presAssocID="{E61C1528-9559-4225-977F-6984D0C2A431}" presName="vert3" presStyleCnt="0"/>
      <dgm:spPr/>
    </dgm:pt>
    <dgm:pt modelId="{FED990EE-F7AD-4D0D-8A3A-22E2AF915BF7}" type="pres">
      <dgm:prSet presAssocID="{5E80156C-7E2C-4E4C-8AFC-AF33DAC95067}" presName="thinLine2b" presStyleLbl="callout" presStyleIdx="4" presStyleCnt="5"/>
      <dgm:spPr/>
    </dgm:pt>
    <dgm:pt modelId="{F2C5A4AE-6E8F-4FE9-9D07-8D633063FA12}" type="pres">
      <dgm:prSet presAssocID="{5E80156C-7E2C-4E4C-8AFC-AF33DAC95067}" presName="vertSpace2b" presStyleCnt="0"/>
      <dgm:spPr/>
    </dgm:pt>
  </dgm:ptLst>
  <dgm:cxnLst>
    <dgm:cxn modelId="{8EB2260B-E74D-4FAF-ADFC-4C1FD0E0E719}" type="presOf" srcId="{1F7C0897-627C-4456-8E73-520904017CEB}" destId="{707734EA-D415-4E1A-A458-1DD44E1A69FC}" srcOrd="0" destOrd="0" presId="urn:microsoft.com/office/officeart/2008/layout/LinedList"/>
    <dgm:cxn modelId="{A70DA80B-0F1E-473D-9A4E-8F76269B76D3}" type="presOf" srcId="{247F3292-6E39-445B-83D8-9CB1EC27D8B5}" destId="{26BE9E7C-5E59-4123-ADFA-9183A588FB82}" srcOrd="0" destOrd="0" presId="urn:microsoft.com/office/officeart/2008/layout/LinedList"/>
    <dgm:cxn modelId="{BDACA10E-58A7-4F2C-A86D-C221A35BFBA5}" type="presOf" srcId="{E61C1528-9559-4225-977F-6984D0C2A431}" destId="{C8CD0742-23EE-4CDA-B7A1-1A03B897AEDD}" srcOrd="0" destOrd="0" presId="urn:microsoft.com/office/officeart/2008/layout/LinedList"/>
    <dgm:cxn modelId="{64CE1A1E-4BA2-4BD4-BD9A-210E149CC21A}" srcId="{A852FEDA-699D-4D67-9A2C-FB45A6B08659}" destId="{247F3292-6E39-445B-83D8-9CB1EC27D8B5}" srcOrd="3" destOrd="0" parTransId="{FA243CD8-4007-4281-A763-D1CAD8EC6A37}" sibTransId="{4DDA8E66-452F-4F6F-BE5A-B86B6EDDF5D5}"/>
    <dgm:cxn modelId="{C2C26A20-FA2E-4673-814F-EF98F891554D}" type="presOf" srcId="{70E6D8EB-9122-43D1-918A-1012DABEF32B}" destId="{86759FD5-85E1-45E3-A4F8-50384924994E}" srcOrd="0" destOrd="0" presId="urn:microsoft.com/office/officeart/2008/layout/LinedList"/>
    <dgm:cxn modelId="{D0A3A822-70D1-4840-AF31-9B67F44438BB}" srcId="{5E80156C-7E2C-4E4C-8AFC-AF33DAC95067}" destId="{E61C1528-9559-4225-977F-6984D0C2A431}" srcOrd="0" destOrd="0" parTransId="{4216FD5C-C3CE-4EB8-B7B4-F9864CE43AB5}" sibTransId="{DE8A7A44-3A6D-4024-83DA-F170996625E1}"/>
    <dgm:cxn modelId="{93131B37-F2B9-4F8C-ABF5-5A0B6F12C6FA}" srcId="{A852FEDA-699D-4D67-9A2C-FB45A6B08659}" destId="{E298420F-A81C-48B2-8433-E8D040611EC0}" srcOrd="2" destOrd="0" parTransId="{9E146F52-801E-48CB-8B22-4E47C28FFCCD}" sibTransId="{895999CC-CA57-43A7-9399-E3FECE3E10BA}"/>
    <dgm:cxn modelId="{AED3C03E-478C-470C-831F-E69BAC84AB9B}" type="presOf" srcId="{E298420F-A81C-48B2-8433-E8D040611EC0}" destId="{41567A3C-6802-4415-9E4A-A35BDDA02389}" srcOrd="0" destOrd="0" presId="urn:microsoft.com/office/officeart/2008/layout/LinedList"/>
    <dgm:cxn modelId="{0DCBC742-BB97-480B-B516-0751696E8161}" srcId="{884CA972-C8F8-4FB6-94D1-3B061A5A47ED}" destId="{70E6D8EB-9122-43D1-918A-1012DABEF32B}" srcOrd="0" destOrd="0" parTransId="{899C613F-9E49-49AF-8083-89E5EAF156BA}" sibTransId="{D81B861C-21CC-4B70-9EEF-0385BD131EF1}"/>
    <dgm:cxn modelId="{FE41D742-13A3-4FD0-B9CE-401FB2DC4ECD}" type="presOf" srcId="{4AFCB556-CF21-43AB-8A6E-9E4A0CAB318E}" destId="{0EA438E8-DDCA-4BF0-8633-39226C22F0CD}" srcOrd="0" destOrd="0" presId="urn:microsoft.com/office/officeart/2008/layout/LinedList"/>
    <dgm:cxn modelId="{C0883147-6963-49BC-A856-2EA73D01176C}" srcId="{A852FEDA-699D-4D67-9A2C-FB45A6B08659}" destId="{884CA972-C8F8-4FB6-94D1-3B061A5A47ED}" srcOrd="1" destOrd="0" parTransId="{8B420297-13F7-4B83-9AA3-080023C2B30B}" sibTransId="{84ABFC96-237D-4C83-A902-A8C3C83D2DE7}"/>
    <dgm:cxn modelId="{2A3BCA47-02CC-4597-937E-B1BF79EA50DA}" srcId="{1F7C0897-627C-4456-8E73-520904017CEB}" destId="{A852FEDA-699D-4D67-9A2C-FB45A6B08659}" srcOrd="0" destOrd="0" parTransId="{B627BFD5-7004-477A-9390-6126C3AE7CAA}" sibTransId="{C48730EB-E107-4FE1-91DB-D01E966D795C}"/>
    <dgm:cxn modelId="{E8F38178-0307-4199-80E3-B2A16CC383C0}" type="presOf" srcId="{A393D646-45E6-4F59-B437-BD7481E34394}" destId="{0D854015-2BC2-432B-9C6B-6ABFCA3334B1}" srcOrd="0" destOrd="0" presId="urn:microsoft.com/office/officeart/2008/layout/LinedList"/>
    <dgm:cxn modelId="{336215AA-545B-4C90-AF16-C7D7F635FFF1}" type="presOf" srcId="{5E80156C-7E2C-4E4C-8AFC-AF33DAC95067}" destId="{B49A308E-69F5-41F9-8E28-3635B5A5806C}" srcOrd="0" destOrd="0" presId="urn:microsoft.com/office/officeart/2008/layout/LinedList"/>
    <dgm:cxn modelId="{4B7A59AA-6912-4EF1-B52C-090CD1139771}" type="presOf" srcId="{884CA972-C8F8-4FB6-94D1-3B061A5A47ED}" destId="{C1237002-AF2A-4253-991E-C5351C753175}" srcOrd="0" destOrd="0" presId="urn:microsoft.com/office/officeart/2008/layout/LinedList"/>
    <dgm:cxn modelId="{9F9A81AE-AA84-4B3D-8EAB-C7489B2C69ED}" type="presOf" srcId="{A852FEDA-699D-4D67-9A2C-FB45A6B08659}" destId="{6679FFBC-350D-4E12-8CE4-628EE57DA343}" srcOrd="0" destOrd="0" presId="urn:microsoft.com/office/officeart/2008/layout/LinedList"/>
    <dgm:cxn modelId="{2AD5EBB2-91B2-4264-9CE9-B99E3E819406}" srcId="{E298420F-A81C-48B2-8433-E8D040611EC0}" destId="{A393D646-45E6-4F59-B437-BD7481E34394}" srcOrd="0" destOrd="0" parTransId="{DD16426E-BE07-4D61-908C-463614D18B7A}" sibTransId="{7620E123-917D-4797-B61A-9813B514CD51}"/>
    <dgm:cxn modelId="{6DEB0FB8-7852-4263-AAB1-F1992DCE83B9}" srcId="{A852FEDA-699D-4D67-9A2C-FB45A6B08659}" destId="{5E80156C-7E2C-4E4C-8AFC-AF33DAC95067}" srcOrd="4" destOrd="0" parTransId="{7ABBC368-C09A-454F-AD85-43A7698607AD}" sibTransId="{4ABC98BC-E207-4E86-A048-74DFF6211570}"/>
    <dgm:cxn modelId="{4B5510CB-106C-4B64-8484-98C69E85D24E}" srcId="{A852FEDA-699D-4D67-9A2C-FB45A6B08659}" destId="{8353AB81-2E06-475E-9A33-9044553D2D22}" srcOrd="0" destOrd="0" parTransId="{B2B68966-F01D-4D48-9F12-4253C9F44F41}" sibTransId="{582D4A93-17C1-4037-8823-547626FD4588}"/>
    <dgm:cxn modelId="{066E94CE-B16E-492F-BDF4-BB3B75A2590B}" type="presOf" srcId="{8353AB81-2E06-475E-9A33-9044553D2D22}" destId="{4D080B37-7BFD-4BFF-A17F-872934FAD5C9}" srcOrd="0" destOrd="0" presId="urn:microsoft.com/office/officeart/2008/layout/LinedList"/>
    <dgm:cxn modelId="{C88D86D3-9F3A-4BA1-B11A-F63FC22D890F}" type="presOf" srcId="{ED5682B8-7ED3-442C-9320-2A3B8242ED1B}" destId="{947746E9-4EAB-4033-AE81-D06EF734435A}" srcOrd="0" destOrd="0" presId="urn:microsoft.com/office/officeart/2008/layout/LinedList"/>
    <dgm:cxn modelId="{109D6AD7-CE4D-4F81-B9F1-FF950461BEC8}" srcId="{247F3292-6E39-445B-83D8-9CB1EC27D8B5}" destId="{4AFCB556-CF21-43AB-8A6E-9E4A0CAB318E}" srcOrd="0" destOrd="0" parTransId="{FDE98D3E-25C7-4C73-AAF7-4E6B5057B7EE}" sibTransId="{D0380E3E-1FEE-4A33-8A7C-E224B73CA395}"/>
    <dgm:cxn modelId="{D670D9E6-37F5-4D55-85C0-3367DA42CA43}" srcId="{8353AB81-2E06-475E-9A33-9044553D2D22}" destId="{ED5682B8-7ED3-442C-9320-2A3B8242ED1B}" srcOrd="0" destOrd="0" parTransId="{7262EFE4-4A3C-43EF-A12A-C80BE4765F34}" sibTransId="{98E9E921-6882-4FDE-82F8-C9935A190AD1}"/>
    <dgm:cxn modelId="{228A6E3D-D649-4C66-9869-EBDB976955C5}" type="presParOf" srcId="{707734EA-D415-4E1A-A458-1DD44E1A69FC}" destId="{4FBBA0B8-B245-45EB-83E2-6586323133ED}" srcOrd="0" destOrd="0" presId="urn:microsoft.com/office/officeart/2008/layout/LinedList"/>
    <dgm:cxn modelId="{55002A13-7BC5-4BB6-B960-5CDC3483653C}" type="presParOf" srcId="{707734EA-D415-4E1A-A458-1DD44E1A69FC}" destId="{41A5B132-C853-4D8F-88A6-CDBB7ED4F23B}" srcOrd="1" destOrd="0" presId="urn:microsoft.com/office/officeart/2008/layout/LinedList"/>
    <dgm:cxn modelId="{B30619CD-5E26-4D43-AFB7-6854C0CB449F}" type="presParOf" srcId="{41A5B132-C853-4D8F-88A6-CDBB7ED4F23B}" destId="{6679FFBC-350D-4E12-8CE4-628EE57DA343}" srcOrd="0" destOrd="0" presId="urn:microsoft.com/office/officeart/2008/layout/LinedList"/>
    <dgm:cxn modelId="{4D1364DD-B6CD-45AD-89D1-2700259BAF10}" type="presParOf" srcId="{41A5B132-C853-4D8F-88A6-CDBB7ED4F23B}" destId="{7DB74EEB-6263-4EB8-97E8-4D308D5B7FF4}" srcOrd="1" destOrd="0" presId="urn:microsoft.com/office/officeart/2008/layout/LinedList"/>
    <dgm:cxn modelId="{F8827C5D-C05A-455B-B722-BCFCD3198C18}" type="presParOf" srcId="{7DB74EEB-6263-4EB8-97E8-4D308D5B7FF4}" destId="{273F1673-B8C1-48AB-A5F7-C7E336CC4A1B}" srcOrd="0" destOrd="0" presId="urn:microsoft.com/office/officeart/2008/layout/LinedList"/>
    <dgm:cxn modelId="{DA51CEFF-1A4E-4679-B7D1-435DAC2B7B48}" type="presParOf" srcId="{7DB74EEB-6263-4EB8-97E8-4D308D5B7FF4}" destId="{ECAC6BEF-7CDD-437B-9EC3-B5DAB9175D00}" srcOrd="1" destOrd="0" presId="urn:microsoft.com/office/officeart/2008/layout/LinedList"/>
    <dgm:cxn modelId="{BBE787CB-FE35-429C-ACF8-B9C7C895F4EA}" type="presParOf" srcId="{ECAC6BEF-7CDD-437B-9EC3-B5DAB9175D00}" destId="{68B023D2-95EB-4C1A-AD76-DD3FE7C72FA5}" srcOrd="0" destOrd="0" presId="urn:microsoft.com/office/officeart/2008/layout/LinedList"/>
    <dgm:cxn modelId="{2CE78652-D45C-4750-8FB6-F9E5FEA4EAA4}" type="presParOf" srcId="{ECAC6BEF-7CDD-437B-9EC3-B5DAB9175D00}" destId="{4D080B37-7BFD-4BFF-A17F-872934FAD5C9}" srcOrd="1" destOrd="0" presId="urn:microsoft.com/office/officeart/2008/layout/LinedList"/>
    <dgm:cxn modelId="{223E48AE-808F-4FC7-9F69-70CF55357B25}" type="presParOf" srcId="{ECAC6BEF-7CDD-437B-9EC3-B5DAB9175D00}" destId="{284484C5-1496-4D97-B066-93BA84B87E5E}" srcOrd="2" destOrd="0" presId="urn:microsoft.com/office/officeart/2008/layout/LinedList"/>
    <dgm:cxn modelId="{CBC345D2-FD59-4EFB-8623-D1703215ADD5}" type="presParOf" srcId="{284484C5-1496-4D97-B066-93BA84B87E5E}" destId="{BB8D52EF-0F3C-431A-8DBE-392ED59DE0D4}" srcOrd="0" destOrd="0" presId="urn:microsoft.com/office/officeart/2008/layout/LinedList"/>
    <dgm:cxn modelId="{D6DDFF25-3C1B-48E0-9B6B-195B04A8CD06}" type="presParOf" srcId="{BB8D52EF-0F3C-431A-8DBE-392ED59DE0D4}" destId="{F02A3E47-8226-4134-84E2-67C27B60ACA4}" srcOrd="0" destOrd="0" presId="urn:microsoft.com/office/officeart/2008/layout/LinedList"/>
    <dgm:cxn modelId="{C184F697-BD3B-42C1-9E0D-FA6EDD9FEFF3}" type="presParOf" srcId="{BB8D52EF-0F3C-431A-8DBE-392ED59DE0D4}" destId="{947746E9-4EAB-4033-AE81-D06EF734435A}" srcOrd="1" destOrd="0" presId="urn:microsoft.com/office/officeart/2008/layout/LinedList"/>
    <dgm:cxn modelId="{5B9EA2B4-4027-4A14-8CA7-FFE10742EF4C}" type="presParOf" srcId="{BB8D52EF-0F3C-431A-8DBE-392ED59DE0D4}" destId="{A63B8D54-4D60-47F0-8A81-6284BF171B6D}" srcOrd="2" destOrd="0" presId="urn:microsoft.com/office/officeart/2008/layout/LinedList"/>
    <dgm:cxn modelId="{F7377A54-AF97-4DC8-947C-B89DA6FDC401}" type="presParOf" srcId="{7DB74EEB-6263-4EB8-97E8-4D308D5B7FF4}" destId="{56B52F93-8239-4F66-B4A8-A20B9535A195}" srcOrd="2" destOrd="0" presId="urn:microsoft.com/office/officeart/2008/layout/LinedList"/>
    <dgm:cxn modelId="{D6043828-7C16-4D3F-8E1E-A81C533549AB}" type="presParOf" srcId="{7DB74EEB-6263-4EB8-97E8-4D308D5B7FF4}" destId="{303D4B2C-056E-49FB-B4F9-3919E7A105D5}" srcOrd="3" destOrd="0" presId="urn:microsoft.com/office/officeart/2008/layout/LinedList"/>
    <dgm:cxn modelId="{6AF77151-0A95-4A43-866F-1325E2F0EF5F}" type="presParOf" srcId="{7DB74EEB-6263-4EB8-97E8-4D308D5B7FF4}" destId="{AC1A8A7C-4C93-4595-99BF-C4D17ABA7108}" srcOrd="4" destOrd="0" presId="urn:microsoft.com/office/officeart/2008/layout/LinedList"/>
    <dgm:cxn modelId="{E3486F66-93CC-460E-B095-5B7CECE1EE9D}" type="presParOf" srcId="{AC1A8A7C-4C93-4595-99BF-C4D17ABA7108}" destId="{E77E448A-BB68-4394-B22E-7B5B8D9327BC}" srcOrd="0" destOrd="0" presId="urn:microsoft.com/office/officeart/2008/layout/LinedList"/>
    <dgm:cxn modelId="{DBE4B878-BB7D-4EEB-8A46-9AC40AB5A238}" type="presParOf" srcId="{AC1A8A7C-4C93-4595-99BF-C4D17ABA7108}" destId="{C1237002-AF2A-4253-991E-C5351C753175}" srcOrd="1" destOrd="0" presId="urn:microsoft.com/office/officeart/2008/layout/LinedList"/>
    <dgm:cxn modelId="{55D2C1AB-06BC-40C8-8BB2-3663F3CE69D0}" type="presParOf" srcId="{AC1A8A7C-4C93-4595-99BF-C4D17ABA7108}" destId="{4A8503D6-563A-4CDF-987E-D332D8E39272}" srcOrd="2" destOrd="0" presId="urn:microsoft.com/office/officeart/2008/layout/LinedList"/>
    <dgm:cxn modelId="{1161A23A-9F09-437F-9CF8-F3249D6B38D0}" type="presParOf" srcId="{4A8503D6-563A-4CDF-987E-D332D8E39272}" destId="{4625FACF-723C-48ED-9598-47A84FFC91CE}" srcOrd="0" destOrd="0" presId="urn:microsoft.com/office/officeart/2008/layout/LinedList"/>
    <dgm:cxn modelId="{89A39634-1704-4000-8CD6-B62BDB3C4015}" type="presParOf" srcId="{4625FACF-723C-48ED-9598-47A84FFC91CE}" destId="{A6A5574F-1F9F-49F9-A775-92DDE4284E73}" srcOrd="0" destOrd="0" presId="urn:microsoft.com/office/officeart/2008/layout/LinedList"/>
    <dgm:cxn modelId="{FE38DE4D-C2EF-49E1-AA9D-0FB10B628226}" type="presParOf" srcId="{4625FACF-723C-48ED-9598-47A84FFC91CE}" destId="{86759FD5-85E1-45E3-A4F8-50384924994E}" srcOrd="1" destOrd="0" presId="urn:microsoft.com/office/officeart/2008/layout/LinedList"/>
    <dgm:cxn modelId="{76AE6BD2-BF37-4FDE-9418-CA063F90D806}" type="presParOf" srcId="{4625FACF-723C-48ED-9598-47A84FFC91CE}" destId="{1EA14C8A-8257-4948-8679-B4D4A4D5754D}" srcOrd="2" destOrd="0" presId="urn:microsoft.com/office/officeart/2008/layout/LinedList"/>
    <dgm:cxn modelId="{95D06CBC-9AF3-4153-BB15-A7F619BFD0A8}" type="presParOf" srcId="{7DB74EEB-6263-4EB8-97E8-4D308D5B7FF4}" destId="{37157C9A-DADE-4685-92DE-6EF904048571}" srcOrd="5" destOrd="0" presId="urn:microsoft.com/office/officeart/2008/layout/LinedList"/>
    <dgm:cxn modelId="{61382BC0-71B4-40AD-9830-274176113E7E}" type="presParOf" srcId="{7DB74EEB-6263-4EB8-97E8-4D308D5B7FF4}" destId="{4FA47822-8985-4313-AC4A-FD210EB32522}" srcOrd="6" destOrd="0" presId="urn:microsoft.com/office/officeart/2008/layout/LinedList"/>
    <dgm:cxn modelId="{31B31CBE-158F-4A25-BD23-FCCDFAB58066}" type="presParOf" srcId="{7DB74EEB-6263-4EB8-97E8-4D308D5B7FF4}" destId="{D4EC0399-7180-454E-A44A-97D2AD23FEFF}" srcOrd="7" destOrd="0" presId="urn:microsoft.com/office/officeart/2008/layout/LinedList"/>
    <dgm:cxn modelId="{F4DF8902-00C2-4CBD-9847-740CBF4AE53E}" type="presParOf" srcId="{D4EC0399-7180-454E-A44A-97D2AD23FEFF}" destId="{18AF56E6-D160-4909-868B-9BBF09F2A059}" srcOrd="0" destOrd="0" presId="urn:microsoft.com/office/officeart/2008/layout/LinedList"/>
    <dgm:cxn modelId="{7018C97D-8EA1-452F-B3A3-0210B4AF5F10}" type="presParOf" srcId="{D4EC0399-7180-454E-A44A-97D2AD23FEFF}" destId="{41567A3C-6802-4415-9E4A-A35BDDA02389}" srcOrd="1" destOrd="0" presId="urn:microsoft.com/office/officeart/2008/layout/LinedList"/>
    <dgm:cxn modelId="{BC830D7F-DEC3-4442-AD80-312FDD8BC478}" type="presParOf" srcId="{D4EC0399-7180-454E-A44A-97D2AD23FEFF}" destId="{85CAE2EE-5BC6-46B5-8A9D-FC705D4DAD8A}" srcOrd="2" destOrd="0" presId="urn:microsoft.com/office/officeart/2008/layout/LinedList"/>
    <dgm:cxn modelId="{64D5F493-9DCA-443B-AD0E-B700695E124C}" type="presParOf" srcId="{85CAE2EE-5BC6-46B5-8A9D-FC705D4DAD8A}" destId="{5D6735DA-29F6-40B1-8180-653B94D4905F}" srcOrd="0" destOrd="0" presId="urn:microsoft.com/office/officeart/2008/layout/LinedList"/>
    <dgm:cxn modelId="{510D9BBF-42E9-4AE8-B19F-47B66142C72A}" type="presParOf" srcId="{5D6735DA-29F6-40B1-8180-653B94D4905F}" destId="{160E85CF-AE9F-4672-8FDD-4D2D4BB90261}" srcOrd="0" destOrd="0" presId="urn:microsoft.com/office/officeart/2008/layout/LinedList"/>
    <dgm:cxn modelId="{7A6FF824-5244-4C20-A7A1-5B7FC40F1B89}" type="presParOf" srcId="{5D6735DA-29F6-40B1-8180-653B94D4905F}" destId="{0D854015-2BC2-432B-9C6B-6ABFCA3334B1}" srcOrd="1" destOrd="0" presId="urn:microsoft.com/office/officeart/2008/layout/LinedList"/>
    <dgm:cxn modelId="{C878C1F6-2E4C-4FE6-AA52-9D329494A727}" type="presParOf" srcId="{5D6735DA-29F6-40B1-8180-653B94D4905F}" destId="{32B0B0E0-3DF4-4480-BCE9-F8E0F69FFCA5}" srcOrd="2" destOrd="0" presId="urn:microsoft.com/office/officeart/2008/layout/LinedList"/>
    <dgm:cxn modelId="{ADF83314-0F34-41E4-9EDE-4155CC838705}" type="presParOf" srcId="{7DB74EEB-6263-4EB8-97E8-4D308D5B7FF4}" destId="{F1BF6E54-8BD2-4019-94AF-5E185BE16EC8}" srcOrd="8" destOrd="0" presId="urn:microsoft.com/office/officeart/2008/layout/LinedList"/>
    <dgm:cxn modelId="{AB7831ED-DDCA-493E-B9C9-DEBC1E13E8D9}" type="presParOf" srcId="{7DB74EEB-6263-4EB8-97E8-4D308D5B7FF4}" destId="{B5528DC4-FF3E-4624-9BBC-CF4D8164E4AC}" srcOrd="9" destOrd="0" presId="urn:microsoft.com/office/officeart/2008/layout/LinedList"/>
    <dgm:cxn modelId="{7CBDC214-833A-46AC-8A00-D7C1FBB14373}" type="presParOf" srcId="{7DB74EEB-6263-4EB8-97E8-4D308D5B7FF4}" destId="{5CC54593-41B2-4E46-9759-B918222C561A}" srcOrd="10" destOrd="0" presId="urn:microsoft.com/office/officeart/2008/layout/LinedList"/>
    <dgm:cxn modelId="{F42DBDC2-EB76-466E-B1A8-7913346C079A}" type="presParOf" srcId="{5CC54593-41B2-4E46-9759-B918222C561A}" destId="{078B0F17-5D46-45F3-A704-BC1167F8287D}" srcOrd="0" destOrd="0" presId="urn:microsoft.com/office/officeart/2008/layout/LinedList"/>
    <dgm:cxn modelId="{148A25B6-4AAB-4536-93F9-C3FB462DCC3B}" type="presParOf" srcId="{5CC54593-41B2-4E46-9759-B918222C561A}" destId="{26BE9E7C-5E59-4123-ADFA-9183A588FB82}" srcOrd="1" destOrd="0" presId="urn:microsoft.com/office/officeart/2008/layout/LinedList"/>
    <dgm:cxn modelId="{22E66973-ACDE-4502-A16B-92F013322106}" type="presParOf" srcId="{5CC54593-41B2-4E46-9759-B918222C561A}" destId="{C9FBA8B0-9751-426C-A4ED-19531CEA4CAD}" srcOrd="2" destOrd="0" presId="urn:microsoft.com/office/officeart/2008/layout/LinedList"/>
    <dgm:cxn modelId="{A650C125-42CD-43C4-A3A4-68AAA0F08057}" type="presParOf" srcId="{C9FBA8B0-9751-426C-A4ED-19531CEA4CAD}" destId="{B96905BA-F3CD-406D-B910-0FBD19395BEE}" srcOrd="0" destOrd="0" presId="urn:microsoft.com/office/officeart/2008/layout/LinedList"/>
    <dgm:cxn modelId="{6EA6BA09-7F6C-4F0C-B6F2-A05517B2811A}" type="presParOf" srcId="{B96905BA-F3CD-406D-B910-0FBD19395BEE}" destId="{6F21E46C-8842-4993-8334-0063E3D231FE}" srcOrd="0" destOrd="0" presId="urn:microsoft.com/office/officeart/2008/layout/LinedList"/>
    <dgm:cxn modelId="{39127873-2A0F-4E72-BB32-B0E91B85F127}" type="presParOf" srcId="{B96905BA-F3CD-406D-B910-0FBD19395BEE}" destId="{0EA438E8-DDCA-4BF0-8633-39226C22F0CD}" srcOrd="1" destOrd="0" presId="urn:microsoft.com/office/officeart/2008/layout/LinedList"/>
    <dgm:cxn modelId="{3DB0A4E6-9A45-49E8-8BAD-238485D5CFBB}" type="presParOf" srcId="{B96905BA-F3CD-406D-B910-0FBD19395BEE}" destId="{31DEFB7E-7C21-4652-B3C3-7E9D5CD99823}" srcOrd="2" destOrd="0" presId="urn:microsoft.com/office/officeart/2008/layout/LinedList"/>
    <dgm:cxn modelId="{08DFA7E5-2EA9-44FE-9D8F-CC9AC8BBD5E9}" type="presParOf" srcId="{7DB74EEB-6263-4EB8-97E8-4D308D5B7FF4}" destId="{09A558E3-5F29-4BCA-BB9B-79A1C98A5397}" srcOrd="11" destOrd="0" presId="urn:microsoft.com/office/officeart/2008/layout/LinedList"/>
    <dgm:cxn modelId="{93CB762C-9C66-4784-B509-1438DB2AD379}" type="presParOf" srcId="{7DB74EEB-6263-4EB8-97E8-4D308D5B7FF4}" destId="{E48B31AB-0F11-48D1-B57F-4E183905569C}" srcOrd="12" destOrd="0" presId="urn:microsoft.com/office/officeart/2008/layout/LinedList"/>
    <dgm:cxn modelId="{9827DADA-15E1-466D-988B-EAD7B90EF8D0}" type="presParOf" srcId="{7DB74EEB-6263-4EB8-97E8-4D308D5B7FF4}" destId="{2C1977BF-D048-4208-B29E-F34A4585E429}" srcOrd="13" destOrd="0" presId="urn:microsoft.com/office/officeart/2008/layout/LinedList"/>
    <dgm:cxn modelId="{54A810D9-DD56-4925-A909-3B078CB221EA}" type="presParOf" srcId="{2C1977BF-D048-4208-B29E-F34A4585E429}" destId="{278028D8-1F32-4FC4-9DCA-74B4B340C900}" srcOrd="0" destOrd="0" presId="urn:microsoft.com/office/officeart/2008/layout/LinedList"/>
    <dgm:cxn modelId="{BAC1C7A4-DBF7-4842-82B5-EB7935B35D02}" type="presParOf" srcId="{2C1977BF-D048-4208-B29E-F34A4585E429}" destId="{B49A308E-69F5-41F9-8E28-3635B5A5806C}" srcOrd="1" destOrd="0" presId="urn:microsoft.com/office/officeart/2008/layout/LinedList"/>
    <dgm:cxn modelId="{91041BF5-E1CA-4F9F-BFBB-3486F206A3B9}" type="presParOf" srcId="{2C1977BF-D048-4208-B29E-F34A4585E429}" destId="{4143BE47-3BCD-44E5-948B-33D17FBE9220}" srcOrd="2" destOrd="0" presId="urn:microsoft.com/office/officeart/2008/layout/LinedList"/>
    <dgm:cxn modelId="{B9BEEAAB-6B4A-4B93-8AB7-FB825936E12A}" type="presParOf" srcId="{4143BE47-3BCD-44E5-948B-33D17FBE9220}" destId="{284F6B8B-D6DA-48C5-9B15-962F121A25D6}" srcOrd="0" destOrd="0" presId="urn:microsoft.com/office/officeart/2008/layout/LinedList"/>
    <dgm:cxn modelId="{773742A7-7FEE-45A2-B7C9-188277B2D1D7}" type="presParOf" srcId="{284F6B8B-D6DA-48C5-9B15-962F121A25D6}" destId="{E0ED6A38-7E3B-450C-B39F-77D7BBEE1176}" srcOrd="0" destOrd="0" presId="urn:microsoft.com/office/officeart/2008/layout/LinedList"/>
    <dgm:cxn modelId="{1AD27E1C-88A5-4AA5-9AEA-C5F773F9CB61}" type="presParOf" srcId="{284F6B8B-D6DA-48C5-9B15-962F121A25D6}" destId="{C8CD0742-23EE-4CDA-B7A1-1A03B897AEDD}" srcOrd="1" destOrd="0" presId="urn:microsoft.com/office/officeart/2008/layout/LinedList"/>
    <dgm:cxn modelId="{A21C6355-220D-47E7-BA94-9EB407C9D8FE}" type="presParOf" srcId="{284F6B8B-D6DA-48C5-9B15-962F121A25D6}" destId="{3AB4A7E4-1C55-4AED-A99D-CCD0BDE083A5}" srcOrd="2" destOrd="0" presId="urn:microsoft.com/office/officeart/2008/layout/LinedList"/>
    <dgm:cxn modelId="{253CDDF0-9978-450F-8DD6-D4D758A00613}" type="presParOf" srcId="{7DB74EEB-6263-4EB8-97E8-4D308D5B7FF4}" destId="{FED990EE-F7AD-4D0D-8A3A-22E2AF915BF7}" srcOrd="14" destOrd="0" presId="urn:microsoft.com/office/officeart/2008/layout/LinedList"/>
    <dgm:cxn modelId="{8892E2FE-09C9-4E2D-802B-1E172E282683}" type="presParOf" srcId="{7DB74EEB-6263-4EB8-97E8-4D308D5B7FF4}" destId="{F2C5A4AE-6E8F-4FE9-9D07-8D633063FA12}"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E3AE88-4847-4395-992D-0BD254446FC0}" type="doc">
      <dgm:prSet loTypeId="urn:microsoft.com/office/officeart/2005/8/layout/hierarchy3" loCatId="list" qsTypeId="urn:microsoft.com/office/officeart/2005/8/quickstyle/simple1" qsCatId="simple" csTypeId="urn:microsoft.com/office/officeart/2005/8/colors/accent1_2" csCatId="accent1"/>
      <dgm:spPr/>
      <dgm:t>
        <a:bodyPr/>
        <a:lstStyle/>
        <a:p>
          <a:endParaRPr lang="en-US"/>
        </a:p>
      </dgm:t>
    </dgm:pt>
    <dgm:pt modelId="{FF16A2B5-42C4-4828-A477-C660E9956CC4}">
      <dgm:prSet/>
      <dgm:spPr/>
      <dgm:t>
        <a:bodyPr/>
        <a:lstStyle/>
        <a:p>
          <a:r>
            <a:rPr lang="en-US" dirty="0"/>
            <a:t>n-Shot Learning</a:t>
          </a:r>
        </a:p>
      </dgm:t>
    </dgm:pt>
    <dgm:pt modelId="{08D449DB-EEBB-46C1-A1F4-8963EEF2539B}" type="parTrans" cxnId="{8AC099BC-135B-4766-99AF-D1EE630BDC13}">
      <dgm:prSet/>
      <dgm:spPr/>
      <dgm:t>
        <a:bodyPr/>
        <a:lstStyle/>
        <a:p>
          <a:endParaRPr lang="en-US"/>
        </a:p>
      </dgm:t>
    </dgm:pt>
    <dgm:pt modelId="{59698136-2241-44CD-9FF3-87EDD05147CA}" type="sibTrans" cxnId="{8AC099BC-135B-4766-99AF-D1EE630BDC13}">
      <dgm:prSet/>
      <dgm:spPr/>
      <dgm:t>
        <a:bodyPr/>
        <a:lstStyle/>
        <a:p>
          <a:endParaRPr lang="en-US"/>
        </a:p>
      </dgm:t>
    </dgm:pt>
    <dgm:pt modelId="{F605EC31-15B9-48D3-9614-13FFC8C2EC71}">
      <dgm:prSet/>
      <dgm:spPr/>
      <dgm:t>
        <a:bodyPr/>
        <a:lstStyle/>
        <a:p>
          <a:r>
            <a:rPr lang="en-US"/>
            <a:t>Few-Shot Learning</a:t>
          </a:r>
        </a:p>
      </dgm:t>
    </dgm:pt>
    <dgm:pt modelId="{A92B965A-185C-43C9-8EE6-4AAA2339770D}" type="parTrans" cxnId="{6D4EDE3A-A8C8-4C71-B349-1632391B987F}">
      <dgm:prSet/>
      <dgm:spPr/>
      <dgm:t>
        <a:bodyPr/>
        <a:lstStyle/>
        <a:p>
          <a:endParaRPr lang="en-US"/>
        </a:p>
      </dgm:t>
    </dgm:pt>
    <dgm:pt modelId="{FEA4538F-A1FC-4646-9E2A-6B7F7944F0B8}" type="sibTrans" cxnId="{6D4EDE3A-A8C8-4C71-B349-1632391B987F}">
      <dgm:prSet/>
      <dgm:spPr/>
      <dgm:t>
        <a:bodyPr/>
        <a:lstStyle/>
        <a:p>
          <a:endParaRPr lang="en-US"/>
        </a:p>
      </dgm:t>
    </dgm:pt>
    <dgm:pt modelId="{8D736CAF-D300-4205-9DE4-42822C7AA129}">
      <dgm:prSet/>
      <dgm:spPr/>
      <dgm:t>
        <a:bodyPr/>
        <a:lstStyle/>
        <a:p>
          <a:r>
            <a:rPr lang="en-US"/>
            <a:t>Few reference  samples (~10)</a:t>
          </a:r>
        </a:p>
      </dgm:t>
    </dgm:pt>
    <dgm:pt modelId="{E8470D95-CDB6-47E4-B7FB-B73D12A24809}" type="parTrans" cxnId="{CEC2E3F3-23D9-447D-ADAA-F0C89BE87BF8}">
      <dgm:prSet/>
      <dgm:spPr/>
      <dgm:t>
        <a:bodyPr/>
        <a:lstStyle/>
        <a:p>
          <a:endParaRPr lang="en-US"/>
        </a:p>
      </dgm:t>
    </dgm:pt>
    <dgm:pt modelId="{F5151645-3042-41D2-A976-58CBDF4192B4}" type="sibTrans" cxnId="{CEC2E3F3-23D9-447D-ADAA-F0C89BE87BF8}">
      <dgm:prSet/>
      <dgm:spPr/>
      <dgm:t>
        <a:bodyPr/>
        <a:lstStyle/>
        <a:p>
          <a:endParaRPr lang="en-US"/>
        </a:p>
      </dgm:t>
    </dgm:pt>
    <dgm:pt modelId="{09AC0140-25D9-4FDB-B201-1E7A25F442D1}">
      <dgm:prSet/>
      <dgm:spPr/>
      <dgm:t>
        <a:bodyPr/>
        <a:lstStyle/>
        <a:p>
          <a:r>
            <a:rPr lang="en-US" dirty="0"/>
            <a:t>One-Shot Learning</a:t>
          </a:r>
        </a:p>
      </dgm:t>
    </dgm:pt>
    <dgm:pt modelId="{DA6635C3-82CE-4EFE-87CC-FA1E74C546FB}" type="parTrans" cxnId="{0C525425-505D-46FC-A583-291CE2551C0D}">
      <dgm:prSet/>
      <dgm:spPr/>
      <dgm:t>
        <a:bodyPr/>
        <a:lstStyle/>
        <a:p>
          <a:endParaRPr lang="en-US"/>
        </a:p>
      </dgm:t>
    </dgm:pt>
    <dgm:pt modelId="{ED76D03E-CDF1-4CD7-B164-6F59F1FE5078}" type="sibTrans" cxnId="{0C525425-505D-46FC-A583-291CE2551C0D}">
      <dgm:prSet/>
      <dgm:spPr/>
      <dgm:t>
        <a:bodyPr/>
        <a:lstStyle/>
        <a:p>
          <a:endParaRPr lang="en-US"/>
        </a:p>
      </dgm:t>
    </dgm:pt>
    <dgm:pt modelId="{043CBECD-85C9-4FD2-A5ED-CD6A4353DA2E}">
      <dgm:prSet/>
      <dgm:spPr/>
      <dgm:t>
        <a:bodyPr/>
        <a:lstStyle/>
        <a:p>
          <a:r>
            <a:rPr lang="en-US" dirty="0"/>
            <a:t>One reference sample</a:t>
          </a:r>
        </a:p>
      </dgm:t>
    </dgm:pt>
    <dgm:pt modelId="{88EAAD3D-E555-4C58-9615-7388712569DF}" type="parTrans" cxnId="{8EDF3E5F-2DB7-491F-B8ED-20B02FA6DEDD}">
      <dgm:prSet/>
      <dgm:spPr/>
      <dgm:t>
        <a:bodyPr/>
        <a:lstStyle/>
        <a:p>
          <a:endParaRPr lang="en-US"/>
        </a:p>
      </dgm:t>
    </dgm:pt>
    <dgm:pt modelId="{0696ACFE-741B-490A-97D6-B9FD75C413FA}" type="sibTrans" cxnId="{8EDF3E5F-2DB7-491F-B8ED-20B02FA6DEDD}">
      <dgm:prSet/>
      <dgm:spPr/>
      <dgm:t>
        <a:bodyPr/>
        <a:lstStyle/>
        <a:p>
          <a:endParaRPr lang="en-US"/>
        </a:p>
      </dgm:t>
    </dgm:pt>
    <dgm:pt modelId="{F4636EF4-6654-4C49-8037-DC362E1BC036}">
      <dgm:prSet/>
      <dgm:spPr/>
      <dgm:t>
        <a:bodyPr/>
        <a:lstStyle/>
        <a:p>
          <a:r>
            <a:rPr lang="en-US"/>
            <a:t>Zero-Shot Learning</a:t>
          </a:r>
        </a:p>
      </dgm:t>
    </dgm:pt>
    <dgm:pt modelId="{FB71B57B-1AC3-4589-A744-C4EE2420E9A6}" type="parTrans" cxnId="{6BC8B40D-AD93-438C-8DA6-551B513D533B}">
      <dgm:prSet/>
      <dgm:spPr/>
      <dgm:t>
        <a:bodyPr/>
        <a:lstStyle/>
        <a:p>
          <a:endParaRPr lang="en-US"/>
        </a:p>
      </dgm:t>
    </dgm:pt>
    <dgm:pt modelId="{7EDF35DA-A823-4BF9-BF87-92809F005944}" type="sibTrans" cxnId="{6BC8B40D-AD93-438C-8DA6-551B513D533B}">
      <dgm:prSet/>
      <dgm:spPr/>
      <dgm:t>
        <a:bodyPr/>
        <a:lstStyle/>
        <a:p>
          <a:endParaRPr lang="en-US"/>
        </a:p>
      </dgm:t>
    </dgm:pt>
    <dgm:pt modelId="{7AE309B5-EDB6-4716-970A-6BD8C4C08F17}">
      <dgm:prSet/>
      <dgm:spPr/>
      <dgm:t>
        <a:bodyPr/>
        <a:lstStyle/>
        <a:p>
          <a:r>
            <a:rPr lang="en-US" dirty="0"/>
            <a:t>Zero reference samples</a:t>
          </a:r>
        </a:p>
      </dgm:t>
    </dgm:pt>
    <dgm:pt modelId="{BC6E2546-EC04-4F8F-BD3F-95C56CFEE4BE}" type="parTrans" cxnId="{D12BEFC1-23F5-4B29-B35D-45B8752D8928}">
      <dgm:prSet/>
      <dgm:spPr/>
      <dgm:t>
        <a:bodyPr/>
        <a:lstStyle/>
        <a:p>
          <a:endParaRPr lang="en-US"/>
        </a:p>
      </dgm:t>
    </dgm:pt>
    <dgm:pt modelId="{65C9FEB8-23BF-4224-BAD0-500A3BB8CCCA}" type="sibTrans" cxnId="{D12BEFC1-23F5-4B29-B35D-45B8752D8928}">
      <dgm:prSet/>
      <dgm:spPr/>
      <dgm:t>
        <a:bodyPr/>
        <a:lstStyle/>
        <a:p>
          <a:endParaRPr lang="en-US"/>
        </a:p>
      </dgm:t>
    </dgm:pt>
    <dgm:pt modelId="{FDCC783E-E4F6-4D48-B2F6-C2849EE9055F}" type="pres">
      <dgm:prSet presAssocID="{D8E3AE88-4847-4395-992D-0BD254446FC0}" presName="diagram" presStyleCnt="0">
        <dgm:presLayoutVars>
          <dgm:chPref val="1"/>
          <dgm:dir/>
          <dgm:animOne val="branch"/>
          <dgm:animLvl val="lvl"/>
          <dgm:resizeHandles/>
        </dgm:presLayoutVars>
      </dgm:prSet>
      <dgm:spPr/>
    </dgm:pt>
    <dgm:pt modelId="{D0FAB477-A8B9-44CB-91A0-700A8127CA29}" type="pres">
      <dgm:prSet presAssocID="{FF16A2B5-42C4-4828-A477-C660E9956CC4}" presName="root" presStyleCnt="0"/>
      <dgm:spPr/>
    </dgm:pt>
    <dgm:pt modelId="{620BAF81-2694-4852-86C9-CA4C7D21C0A0}" type="pres">
      <dgm:prSet presAssocID="{FF16A2B5-42C4-4828-A477-C660E9956CC4}" presName="rootComposite" presStyleCnt="0"/>
      <dgm:spPr/>
    </dgm:pt>
    <dgm:pt modelId="{E34AE5C4-5CD3-4C4E-8C6F-83554D5E2523}" type="pres">
      <dgm:prSet presAssocID="{FF16A2B5-42C4-4828-A477-C660E9956CC4}" presName="rootText" presStyleLbl="node1" presStyleIdx="0" presStyleCnt="1"/>
      <dgm:spPr/>
    </dgm:pt>
    <dgm:pt modelId="{2A48624A-D2A4-4BBC-ABCD-9B3A54F30348}" type="pres">
      <dgm:prSet presAssocID="{FF16A2B5-42C4-4828-A477-C660E9956CC4}" presName="rootConnector" presStyleLbl="node1" presStyleIdx="0" presStyleCnt="1"/>
      <dgm:spPr/>
    </dgm:pt>
    <dgm:pt modelId="{BD8C200B-6CC2-48FA-85B6-5AFBCBE2CC8B}" type="pres">
      <dgm:prSet presAssocID="{FF16A2B5-42C4-4828-A477-C660E9956CC4}" presName="childShape" presStyleCnt="0"/>
      <dgm:spPr/>
    </dgm:pt>
    <dgm:pt modelId="{96ACD800-1858-4AD2-8314-328BCE698399}" type="pres">
      <dgm:prSet presAssocID="{A92B965A-185C-43C9-8EE6-4AAA2339770D}" presName="Name13" presStyleLbl="parChTrans1D2" presStyleIdx="0" presStyleCnt="3"/>
      <dgm:spPr/>
    </dgm:pt>
    <dgm:pt modelId="{B18D184C-0D88-434E-9267-9B03A0C364E0}" type="pres">
      <dgm:prSet presAssocID="{F605EC31-15B9-48D3-9614-13FFC8C2EC71}" presName="childText" presStyleLbl="bgAcc1" presStyleIdx="0" presStyleCnt="3">
        <dgm:presLayoutVars>
          <dgm:bulletEnabled val="1"/>
        </dgm:presLayoutVars>
      </dgm:prSet>
      <dgm:spPr/>
    </dgm:pt>
    <dgm:pt modelId="{C27FFA49-EE36-404E-89FD-3DD3F090A160}" type="pres">
      <dgm:prSet presAssocID="{DA6635C3-82CE-4EFE-87CC-FA1E74C546FB}" presName="Name13" presStyleLbl="parChTrans1D2" presStyleIdx="1" presStyleCnt="3"/>
      <dgm:spPr/>
    </dgm:pt>
    <dgm:pt modelId="{43F8A0F3-D5EC-4D26-9BCA-96B71E3F99A2}" type="pres">
      <dgm:prSet presAssocID="{09AC0140-25D9-4FDB-B201-1E7A25F442D1}" presName="childText" presStyleLbl="bgAcc1" presStyleIdx="1" presStyleCnt="3">
        <dgm:presLayoutVars>
          <dgm:bulletEnabled val="1"/>
        </dgm:presLayoutVars>
      </dgm:prSet>
      <dgm:spPr/>
    </dgm:pt>
    <dgm:pt modelId="{8506CA3C-97DA-48BB-9440-6CE60F03A8EC}" type="pres">
      <dgm:prSet presAssocID="{FB71B57B-1AC3-4589-A744-C4EE2420E9A6}" presName="Name13" presStyleLbl="parChTrans1D2" presStyleIdx="2" presStyleCnt="3"/>
      <dgm:spPr/>
    </dgm:pt>
    <dgm:pt modelId="{5F5CCBE2-9E9C-4BA7-B473-62B10F7B5C55}" type="pres">
      <dgm:prSet presAssocID="{F4636EF4-6654-4C49-8037-DC362E1BC036}" presName="childText" presStyleLbl="bgAcc1" presStyleIdx="2" presStyleCnt="3">
        <dgm:presLayoutVars>
          <dgm:bulletEnabled val="1"/>
        </dgm:presLayoutVars>
      </dgm:prSet>
      <dgm:spPr/>
    </dgm:pt>
  </dgm:ptLst>
  <dgm:cxnLst>
    <dgm:cxn modelId="{838E3704-1384-4D7C-A457-DC669C4566AC}" type="presOf" srcId="{F605EC31-15B9-48D3-9614-13FFC8C2EC71}" destId="{B18D184C-0D88-434E-9267-9B03A0C364E0}" srcOrd="0" destOrd="0" presId="urn:microsoft.com/office/officeart/2005/8/layout/hierarchy3"/>
    <dgm:cxn modelId="{5A8EB90A-8BF7-4E73-9B71-AD42A03DD739}" type="presOf" srcId="{F4636EF4-6654-4C49-8037-DC362E1BC036}" destId="{5F5CCBE2-9E9C-4BA7-B473-62B10F7B5C55}" srcOrd="0" destOrd="0" presId="urn:microsoft.com/office/officeart/2005/8/layout/hierarchy3"/>
    <dgm:cxn modelId="{6BC8B40D-AD93-438C-8DA6-551B513D533B}" srcId="{FF16A2B5-42C4-4828-A477-C660E9956CC4}" destId="{F4636EF4-6654-4C49-8037-DC362E1BC036}" srcOrd="2" destOrd="0" parTransId="{FB71B57B-1AC3-4589-A744-C4EE2420E9A6}" sibTransId="{7EDF35DA-A823-4BF9-BF87-92809F005944}"/>
    <dgm:cxn modelId="{0DD67D1B-4C65-48D7-BA27-527F18EA161D}" type="presOf" srcId="{DA6635C3-82CE-4EFE-87CC-FA1E74C546FB}" destId="{C27FFA49-EE36-404E-89FD-3DD3F090A160}" srcOrd="0" destOrd="0" presId="urn:microsoft.com/office/officeart/2005/8/layout/hierarchy3"/>
    <dgm:cxn modelId="{0C525425-505D-46FC-A583-291CE2551C0D}" srcId="{FF16A2B5-42C4-4828-A477-C660E9956CC4}" destId="{09AC0140-25D9-4FDB-B201-1E7A25F442D1}" srcOrd="1" destOrd="0" parTransId="{DA6635C3-82CE-4EFE-87CC-FA1E74C546FB}" sibTransId="{ED76D03E-CDF1-4CD7-B164-6F59F1FE5078}"/>
    <dgm:cxn modelId="{2075B52E-4C29-4B04-8F5B-158CE3EEB8F3}" type="presOf" srcId="{FB71B57B-1AC3-4589-A744-C4EE2420E9A6}" destId="{8506CA3C-97DA-48BB-9440-6CE60F03A8EC}" srcOrd="0" destOrd="0" presId="urn:microsoft.com/office/officeart/2005/8/layout/hierarchy3"/>
    <dgm:cxn modelId="{6D4EDE3A-A8C8-4C71-B349-1632391B987F}" srcId="{FF16A2B5-42C4-4828-A477-C660E9956CC4}" destId="{F605EC31-15B9-48D3-9614-13FFC8C2EC71}" srcOrd="0" destOrd="0" parTransId="{A92B965A-185C-43C9-8EE6-4AAA2339770D}" sibTransId="{FEA4538F-A1FC-4646-9E2A-6B7F7944F0B8}"/>
    <dgm:cxn modelId="{8EDF3E5F-2DB7-491F-B8ED-20B02FA6DEDD}" srcId="{09AC0140-25D9-4FDB-B201-1E7A25F442D1}" destId="{043CBECD-85C9-4FD2-A5ED-CD6A4353DA2E}" srcOrd="0" destOrd="0" parTransId="{88EAAD3D-E555-4C58-9615-7388712569DF}" sibTransId="{0696ACFE-741B-490A-97D6-B9FD75C413FA}"/>
    <dgm:cxn modelId="{B6443A67-AB41-4BAC-938F-3CF1DB434D5E}" type="presOf" srcId="{09AC0140-25D9-4FDB-B201-1E7A25F442D1}" destId="{43F8A0F3-D5EC-4D26-9BCA-96B71E3F99A2}" srcOrd="0" destOrd="0" presId="urn:microsoft.com/office/officeart/2005/8/layout/hierarchy3"/>
    <dgm:cxn modelId="{1A829071-BE53-4AC3-846E-734EFBAE6839}" type="presOf" srcId="{D8E3AE88-4847-4395-992D-0BD254446FC0}" destId="{FDCC783E-E4F6-4D48-B2F6-C2849EE9055F}" srcOrd="0" destOrd="0" presId="urn:microsoft.com/office/officeart/2005/8/layout/hierarchy3"/>
    <dgm:cxn modelId="{5D854A58-933C-4C94-BB93-FC7438FADE52}" type="presOf" srcId="{8D736CAF-D300-4205-9DE4-42822C7AA129}" destId="{B18D184C-0D88-434E-9267-9B03A0C364E0}" srcOrd="0" destOrd="1" presId="urn:microsoft.com/office/officeart/2005/8/layout/hierarchy3"/>
    <dgm:cxn modelId="{D2A5E286-AC27-4A0D-A7D0-7DF8D9B9F8CC}" type="presOf" srcId="{FF16A2B5-42C4-4828-A477-C660E9956CC4}" destId="{2A48624A-D2A4-4BBC-ABCD-9B3A54F30348}" srcOrd="1" destOrd="0" presId="urn:microsoft.com/office/officeart/2005/8/layout/hierarchy3"/>
    <dgm:cxn modelId="{370CF988-91AC-4AFF-ABCF-05538C31F60F}" type="presOf" srcId="{7AE309B5-EDB6-4716-970A-6BD8C4C08F17}" destId="{5F5CCBE2-9E9C-4BA7-B473-62B10F7B5C55}" srcOrd="0" destOrd="1" presId="urn:microsoft.com/office/officeart/2005/8/layout/hierarchy3"/>
    <dgm:cxn modelId="{CBCB2D9D-27C2-4458-8778-22AC40774CA2}" type="presOf" srcId="{043CBECD-85C9-4FD2-A5ED-CD6A4353DA2E}" destId="{43F8A0F3-D5EC-4D26-9BCA-96B71E3F99A2}" srcOrd="0" destOrd="1" presId="urn:microsoft.com/office/officeart/2005/8/layout/hierarchy3"/>
    <dgm:cxn modelId="{8AC099BC-135B-4766-99AF-D1EE630BDC13}" srcId="{D8E3AE88-4847-4395-992D-0BD254446FC0}" destId="{FF16A2B5-42C4-4828-A477-C660E9956CC4}" srcOrd="0" destOrd="0" parTransId="{08D449DB-EEBB-46C1-A1F4-8963EEF2539B}" sibTransId="{59698136-2241-44CD-9FF3-87EDD05147CA}"/>
    <dgm:cxn modelId="{D12BEFC1-23F5-4B29-B35D-45B8752D8928}" srcId="{F4636EF4-6654-4C49-8037-DC362E1BC036}" destId="{7AE309B5-EDB6-4716-970A-6BD8C4C08F17}" srcOrd="0" destOrd="0" parTransId="{BC6E2546-EC04-4F8F-BD3F-95C56CFEE4BE}" sibTransId="{65C9FEB8-23BF-4224-BAD0-500A3BB8CCCA}"/>
    <dgm:cxn modelId="{E55EEDD8-678B-4CB9-AF11-8C4C53C0C3ED}" type="presOf" srcId="{A92B965A-185C-43C9-8EE6-4AAA2339770D}" destId="{96ACD800-1858-4AD2-8314-328BCE698399}" srcOrd="0" destOrd="0" presId="urn:microsoft.com/office/officeart/2005/8/layout/hierarchy3"/>
    <dgm:cxn modelId="{CEC2E3F3-23D9-447D-ADAA-F0C89BE87BF8}" srcId="{F605EC31-15B9-48D3-9614-13FFC8C2EC71}" destId="{8D736CAF-D300-4205-9DE4-42822C7AA129}" srcOrd="0" destOrd="0" parTransId="{E8470D95-CDB6-47E4-B7FB-B73D12A24809}" sibTransId="{F5151645-3042-41D2-A976-58CBDF4192B4}"/>
    <dgm:cxn modelId="{A89134FA-F898-46AF-8CC9-C18784DAB3F5}" type="presOf" srcId="{FF16A2B5-42C4-4828-A477-C660E9956CC4}" destId="{E34AE5C4-5CD3-4C4E-8C6F-83554D5E2523}" srcOrd="0" destOrd="0" presId="urn:microsoft.com/office/officeart/2005/8/layout/hierarchy3"/>
    <dgm:cxn modelId="{A0352B92-E214-48F1-A776-0070A8F74188}" type="presParOf" srcId="{FDCC783E-E4F6-4D48-B2F6-C2849EE9055F}" destId="{D0FAB477-A8B9-44CB-91A0-700A8127CA29}" srcOrd="0" destOrd="0" presId="urn:microsoft.com/office/officeart/2005/8/layout/hierarchy3"/>
    <dgm:cxn modelId="{3E096520-0376-4DD3-BB25-9D5386DC0207}" type="presParOf" srcId="{D0FAB477-A8B9-44CB-91A0-700A8127CA29}" destId="{620BAF81-2694-4852-86C9-CA4C7D21C0A0}" srcOrd="0" destOrd="0" presId="urn:microsoft.com/office/officeart/2005/8/layout/hierarchy3"/>
    <dgm:cxn modelId="{9A2D1280-3D7A-4223-8889-35CA03713C61}" type="presParOf" srcId="{620BAF81-2694-4852-86C9-CA4C7D21C0A0}" destId="{E34AE5C4-5CD3-4C4E-8C6F-83554D5E2523}" srcOrd="0" destOrd="0" presId="urn:microsoft.com/office/officeart/2005/8/layout/hierarchy3"/>
    <dgm:cxn modelId="{D871AC6A-E830-4672-8FC2-3F0BEEF95646}" type="presParOf" srcId="{620BAF81-2694-4852-86C9-CA4C7D21C0A0}" destId="{2A48624A-D2A4-4BBC-ABCD-9B3A54F30348}" srcOrd="1" destOrd="0" presId="urn:microsoft.com/office/officeart/2005/8/layout/hierarchy3"/>
    <dgm:cxn modelId="{A7936725-EAAD-431B-9302-92A8D389B528}" type="presParOf" srcId="{D0FAB477-A8B9-44CB-91A0-700A8127CA29}" destId="{BD8C200B-6CC2-48FA-85B6-5AFBCBE2CC8B}" srcOrd="1" destOrd="0" presId="urn:microsoft.com/office/officeart/2005/8/layout/hierarchy3"/>
    <dgm:cxn modelId="{053F36D7-4DAD-4333-B3EE-F5ED021E9AAE}" type="presParOf" srcId="{BD8C200B-6CC2-48FA-85B6-5AFBCBE2CC8B}" destId="{96ACD800-1858-4AD2-8314-328BCE698399}" srcOrd="0" destOrd="0" presId="urn:microsoft.com/office/officeart/2005/8/layout/hierarchy3"/>
    <dgm:cxn modelId="{9F025CD1-232D-4C61-902E-719F5A53340A}" type="presParOf" srcId="{BD8C200B-6CC2-48FA-85B6-5AFBCBE2CC8B}" destId="{B18D184C-0D88-434E-9267-9B03A0C364E0}" srcOrd="1" destOrd="0" presId="urn:microsoft.com/office/officeart/2005/8/layout/hierarchy3"/>
    <dgm:cxn modelId="{C39FFD2F-FCEC-43ED-B146-C834EFA12307}" type="presParOf" srcId="{BD8C200B-6CC2-48FA-85B6-5AFBCBE2CC8B}" destId="{C27FFA49-EE36-404E-89FD-3DD3F090A160}" srcOrd="2" destOrd="0" presId="urn:microsoft.com/office/officeart/2005/8/layout/hierarchy3"/>
    <dgm:cxn modelId="{FEBDDB4E-0AA6-49BA-8DB9-C9F999FD63BD}" type="presParOf" srcId="{BD8C200B-6CC2-48FA-85B6-5AFBCBE2CC8B}" destId="{43F8A0F3-D5EC-4D26-9BCA-96B71E3F99A2}" srcOrd="3" destOrd="0" presId="urn:microsoft.com/office/officeart/2005/8/layout/hierarchy3"/>
    <dgm:cxn modelId="{40C10286-245F-46C0-9CD2-EBE134F71292}" type="presParOf" srcId="{BD8C200B-6CC2-48FA-85B6-5AFBCBE2CC8B}" destId="{8506CA3C-97DA-48BB-9440-6CE60F03A8EC}" srcOrd="4" destOrd="0" presId="urn:microsoft.com/office/officeart/2005/8/layout/hierarchy3"/>
    <dgm:cxn modelId="{76476752-EF1E-4EF2-A12C-0EEEF24CC464}" type="presParOf" srcId="{BD8C200B-6CC2-48FA-85B6-5AFBCBE2CC8B}" destId="{5F5CCBE2-9E9C-4BA7-B473-62B10F7B5C55}"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75176-4A6F-4F4A-86B9-3B02EA44FA8F}">
      <dsp:nvSpPr>
        <dsp:cNvPr id="0" name=""/>
        <dsp:cNvSpPr/>
      </dsp:nvSpPr>
      <dsp:spPr>
        <a:xfrm>
          <a:off x="0" y="2168"/>
          <a:ext cx="5065417" cy="14493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58D58-A7AB-4741-8136-C1F2374B2B1F}">
      <dsp:nvSpPr>
        <dsp:cNvPr id="0" name=""/>
        <dsp:cNvSpPr/>
      </dsp:nvSpPr>
      <dsp:spPr>
        <a:xfrm>
          <a:off x="394104" y="368581"/>
          <a:ext cx="716552" cy="7165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C942F-1907-4669-9817-BBEC45539596}">
      <dsp:nvSpPr>
        <dsp:cNvPr id="0" name=""/>
        <dsp:cNvSpPr/>
      </dsp:nvSpPr>
      <dsp:spPr>
        <a:xfrm>
          <a:off x="1504761" y="75445"/>
          <a:ext cx="3560655" cy="1302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82" tIns="137882" rIns="137882" bIns="137882" numCol="1" spcCol="1270" anchor="ctr" anchorCtr="0">
          <a:noAutofit/>
        </a:bodyPr>
        <a:lstStyle/>
        <a:p>
          <a:pPr marL="0" lvl="0" indent="0" algn="just" defTabSz="533400">
            <a:lnSpc>
              <a:spcPct val="100000"/>
            </a:lnSpc>
            <a:spcBef>
              <a:spcPct val="0"/>
            </a:spcBef>
            <a:spcAft>
              <a:spcPct val="35000"/>
            </a:spcAft>
            <a:buNone/>
          </a:pPr>
          <a:r>
            <a:rPr lang="en-US" sz="1200" kern="1200" dirty="0"/>
            <a:t>In today's rapidly evolving technological landscape, the accurate extraction of information from documents plays a pivotal role in various domains, particularly in the financial sector</a:t>
          </a:r>
        </a:p>
      </dsp:txBody>
      <dsp:txXfrm>
        <a:off x="1504761" y="75445"/>
        <a:ext cx="3560655" cy="1302823"/>
      </dsp:txXfrm>
    </dsp:sp>
    <dsp:sp modelId="{FCC9AAA8-2436-48C7-A46B-8586A5B8B48D}">
      <dsp:nvSpPr>
        <dsp:cNvPr id="0" name=""/>
        <dsp:cNvSpPr/>
      </dsp:nvSpPr>
      <dsp:spPr>
        <a:xfrm>
          <a:off x="0" y="1777252"/>
          <a:ext cx="5065417" cy="130282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6D1F5-CA78-41CF-B381-BD3D8401E176}">
      <dsp:nvSpPr>
        <dsp:cNvPr id="0" name=""/>
        <dsp:cNvSpPr/>
      </dsp:nvSpPr>
      <dsp:spPr>
        <a:xfrm>
          <a:off x="394104" y="2070387"/>
          <a:ext cx="716552" cy="7165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2C5178-709B-440D-B0F9-0F89CC9066EE}">
      <dsp:nvSpPr>
        <dsp:cNvPr id="0" name=""/>
        <dsp:cNvSpPr/>
      </dsp:nvSpPr>
      <dsp:spPr>
        <a:xfrm>
          <a:off x="1504761" y="1777252"/>
          <a:ext cx="3560655" cy="1302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82" tIns="137882" rIns="137882" bIns="137882" numCol="1" spcCol="1270" anchor="ctr" anchorCtr="0">
          <a:noAutofit/>
        </a:bodyPr>
        <a:lstStyle/>
        <a:p>
          <a:pPr marL="0" lvl="0" indent="0" algn="just" defTabSz="533400">
            <a:lnSpc>
              <a:spcPct val="100000"/>
            </a:lnSpc>
            <a:spcBef>
              <a:spcPct val="0"/>
            </a:spcBef>
            <a:spcAft>
              <a:spcPct val="35000"/>
            </a:spcAft>
            <a:buNone/>
          </a:pPr>
          <a:r>
            <a:rPr lang="en-US" sz="1200" kern="1200" dirty="0"/>
            <a:t>This presentation delves into a comprehensive evaluation of the efficacy of Large Language Models in document extraction within financial contexts</a:t>
          </a:r>
        </a:p>
      </dsp:txBody>
      <dsp:txXfrm>
        <a:off x="1504761" y="1777252"/>
        <a:ext cx="3560655" cy="1302823"/>
      </dsp:txXfrm>
    </dsp:sp>
    <dsp:sp modelId="{89517182-C307-4FD4-A82B-FF5FF8478B1D}">
      <dsp:nvSpPr>
        <dsp:cNvPr id="0" name=""/>
        <dsp:cNvSpPr/>
      </dsp:nvSpPr>
      <dsp:spPr>
        <a:xfrm>
          <a:off x="0" y="3405781"/>
          <a:ext cx="5065417" cy="130282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3A8F1-BA58-4B4F-9355-60B145BF0CE1}">
      <dsp:nvSpPr>
        <dsp:cNvPr id="0" name=""/>
        <dsp:cNvSpPr/>
      </dsp:nvSpPr>
      <dsp:spPr>
        <a:xfrm>
          <a:off x="394104" y="3698917"/>
          <a:ext cx="716552" cy="7165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26A444-57D4-4996-ACFE-7B3A88076B3C}">
      <dsp:nvSpPr>
        <dsp:cNvPr id="0" name=""/>
        <dsp:cNvSpPr/>
      </dsp:nvSpPr>
      <dsp:spPr>
        <a:xfrm>
          <a:off x="1504761" y="3405781"/>
          <a:ext cx="3560655" cy="1302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82" tIns="137882" rIns="137882" bIns="137882" numCol="1" spcCol="1270" anchor="ctr" anchorCtr="0">
          <a:noAutofit/>
        </a:bodyPr>
        <a:lstStyle/>
        <a:p>
          <a:pPr marL="0" lvl="0" indent="0" algn="just" defTabSz="533400">
            <a:lnSpc>
              <a:spcPct val="100000"/>
            </a:lnSpc>
            <a:spcBef>
              <a:spcPct val="0"/>
            </a:spcBef>
            <a:spcAft>
              <a:spcPct val="35000"/>
            </a:spcAft>
            <a:buNone/>
          </a:pPr>
          <a:r>
            <a:rPr lang="en-US" sz="1200" kern="1200" dirty="0"/>
            <a:t>By leveraging advanced natural language processing techniques, we aim to shed light on the capabilities and limitations of LLMs in this critical task</a:t>
          </a:r>
        </a:p>
      </dsp:txBody>
      <dsp:txXfrm>
        <a:off x="1504761" y="3405781"/>
        <a:ext cx="3560655" cy="13028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523B7-4DDB-41FA-B083-3C3144EEEC87}">
      <dsp:nvSpPr>
        <dsp:cNvPr id="0" name=""/>
        <dsp:cNvSpPr/>
      </dsp:nvSpPr>
      <dsp:spPr>
        <a:xfrm>
          <a:off x="0" y="385757"/>
          <a:ext cx="11246674" cy="4422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2867" tIns="541528" rIns="872867" bIns="170688" numCol="1" spcCol="1270" anchor="t" anchorCtr="0">
          <a:noAutofit/>
        </a:bodyPr>
        <a:lstStyle/>
        <a:p>
          <a:pPr marL="228600" lvl="1" indent="0" algn="l" defTabSz="1066800">
            <a:lnSpc>
              <a:spcPct val="90000"/>
            </a:lnSpc>
            <a:spcBef>
              <a:spcPct val="0"/>
            </a:spcBef>
            <a:spcAft>
              <a:spcPct val="15000"/>
            </a:spcAft>
            <a:buChar char="•"/>
          </a:pPr>
          <a:r>
            <a:rPr lang="en-US" sz="2400" kern="1200" dirty="0"/>
            <a:t>   Selection of Pre-trained Models</a:t>
          </a:r>
          <a:endParaRPr lang="en-IN" sz="2400" kern="1200" dirty="0"/>
        </a:p>
        <a:p>
          <a:pPr marL="228600" lvl="1" indent="0" algn="l" defTabSz="1066800">
            <a:lnSpc>
              <a:spcPct val="90000"/>
            </a:lnSpc>
            <a:spcBef>
              <a:spcPct val="0"/>
            </a:spcBef>
            <a:spcAft>
              <a:spcPct val="15000"/>
            </a:spcAft>
            <a:buChar char="•"/>
          </a:pPr>
          <a:r>
            <a:rPr lang="en-US" sz="2400" kern="1200" dirty="0"/>
            <a:t>   Prompt Design</a:t>
          </a:r>
          <a:endParaRPr lang="en-IN" sz="2400" kern="1200" dirty="0"/>
        </a:p>
        <a:p>
          <a:pPr marL="457200" lvl="2" indent="0" algn="l" defTabSz="1066800">
            <a:lnSpc>
              <a:spcPct val="90000"/>
            </a:lnSpc>
            <a:spcBef>
              <a:spcPct val="0"/>
            </a:spcBef>
            <a:spcAft>
              <a:spcPct val="15000"/>
            </a:spcAft>
            <a:buChar char="•"/>
          </a:pPr>
          <a:r>
            <a:rPr lang="en-IN" sz="2400" kern="1200" dirty="0"/>
            <a:t>   Zero shot leaning</a:t>
          </a:r>
        </a:p>
        <a:p>
          <a:pPr marL="457200" lvl="2" indent="0" algn="l" defTabSz="1066800">
            <a:lnSpc>
              <a:spcPct val="90000"/>
            </a:lnSpc>
            <a:spcBef>
              <a:spcPct val="0"/>
            </a:spcBef>
            <a:spcAft>
              <a:spcPct val="15000"/>
            </a:spcAft>
            <a:buChar char="•"/>
          </a:pPr>
          <a:r>
            <a:rPr lang="en-IN" sz="2400" kern="1200" dirty="0"/>
            <a:t>   One shot leaning</a:t>
          </a:r>
        </a:p>
        <a:p>
          <a:pPr marL="457200" lvl="2" indent="0" algn="l" defTabSz="1066800">
            <a:lnSpc>
              <a:spcPct val="90000"/>
            </a:lnSpc>
            <a:spcBef>
              <a:spcPct val="0"/>
            </a:spcBef>
            <a:spcAft>
              <a:spcPct val="15000"/>
            </a:spcAft>
            <a:buChar char="•"/>
          </a:pPr>
          <a:r>
            <a:rPr lang="en-IN" sz="2400" kern="1200" dirty="0"/>
            <a:t>   Few shot leaning</a:t>
          </a:r>
        </a:p>
        <a:p>
          <a:pPr marL="228600" lvl="1" indent="0" algn="l" defTabSz="1066800">
            <a:lnSpc>
              <a:spcPct val="90000"/>
            </a:lnSpc>
            <a:spcBef>
              <a:spcPct val="0"/>
            </a:spcBef>
            <a:spcAft>
              <a:spcPct val="15000"/>
            </a:spcAft>
            <a:buChar char="•"/>
          </a:pPr>
          <a:r>
            <a:rPr lang="en-US" sz="2400" kern="1200" dirty="0">
              <a:solidFill>
                <a:prstClr val="black">
                  <a:hueOff val="0"/>
                  <a:satOff val="0"/>
                  <a:lumOff val="0"/>
                  <a:alphaOff val="0"/>
                </a:prstClr>
              </a:solidFill>
              <a:latin typeface="Rockwell" panose="02060603020205020403"/>
              <a:ea typeface="+mn-ea"/>
              <a:cs typeface="+mn-cs"/>
            </a:rPr>
            <a:t>   Striking the Balance Between Clarity and Specificity</a:t>
          </a:r>
          <a:endParaRPr lang="en-IN" sz="2400" kern="1200" dirty="0">
            <a:solidFill>
              <a:prstClr val="black">
                <a:hueOff val="0"/>
                <a:satOff val="0"/>
                <a:lumOff val="0"/>
                <a:alphaOff val="0"/>
              </a:prstClr>
            </a:solidFill>
            <a:latin typeface="Rockwell" panose="02060603020205020403"/>
            <a:ea typeface="+mn-ea"/>
            <a:cs typeface="+mn-cs"/>
          </a:endParaRPr>
        </a:p>
        <a:p>
          <a:pPr marL="228600" lvl="1" indent="0" algn="l" defTabSz="1066800">
            <a:lnSpc>
              <a:spcPct val="90000"/>
            </a:lnSpc>
            <a:spcBef>
              <a:spcPct val="0"/>
            </a:spcBef>
            <a:spcAft>
              <a:spcPct val="15000"/>
            </a:spcAft>
            <a:buChar char="•"/>
          </a:pPr>
          <a:r>
            <a:rPr lang="en-IN" sz="2400" kern="1200" dirty="0">
              <a:solidFill>
                <a:prstClr val="black">
                  <a:hueOff val="0"/>
                  <a:satOff val="0"/>
                  <a:lumOff val="0"/>
                  <a:alphaOff val="0"/>
                </a:prstClr>
              </a:solidFill>
              <a:latin typeface="Rockwell" panose="02060603020205020403"/>
              <a:ea typeface="+mn-ea"/>
              <a:cs typeface="+mn-cs"/>
            </a:rPr>
            <a:t>   Context Dependence</a:t>
          </a:r>
        </a:p>
        <a:p>
          <a:pPr marL="228600" lvl="1" indent="0" algn="l" defTabSz="1066800">
            <a:lnSpc>
              <a:spcPct val="90000"/>
            </a:lnSpc>
            <a:spcBef>
              <a:spcPct val="0"/>
            </a:spcBef>
            <a:spcAft>
              <a:spcPct val="15000"/>
            </a:spcAft>
            <a:buChar char="•"/>
          </a:pPr>
          <a:r>
            <a:rPr lang="en-IN" sz="2400" kern="1200" dirty="0">
              <a:solidFill>
                <a:prstClr val="black">
                  <a:hueOff val="0"/>
                  <a:satOff val="0"/>
                  <a:lumOff val="0"/>
                  <a:alphaOff val="0"/>
                </a:prstClr>
              </a:solidFill>
              <a:latin typeface="Rockwell" panose="02060603020205020403"/>
              <a:ea typeface="+mn-ea"/>
              <a:cs typeface="+mn-cs"/>
            </a:rPr>
            <a:t>   Data Bias and Fairness</a:t>
          </a:r>
        </a:p>
        <a:p>
          <a:pPr marL="228600" lvl="1" indent="0" algn="l" defTabSz="1066800">
            <a:lnSpc>
              <a:spcPct val="90000"/>
            </a:lnSpc>
            <a:spcBef>
              <a:spcPct val="0"/>
            </a:spcBef>
            <a:spcAft>
              <a:spcPct val="15000"/>
            </a:spcAft>
            <a:buChar char="•"/>
          </a:pPr>
          <a:r>
            <a:rPr lang="en-IN" sz="2400" kern="1200" dirty="0">
              <a:solidFill>
                <a:prstClr val="black">
                  <a:hueOff val="0"/>
                  <a:satOff val="0"/>
                  <a:lumOff val="0"/>
                  <a:alphaOff val="0"/>
                </a:prstClr>
              </a:solidFill>
              <a:latin typeface="Rockwell" panose="02060603020205020403"/>
              <a:ea typeface="+mn-ea"/>
              <a:cs typeface="+mn-cs"/>
            </a:rPr>
            <a:t>   Cost Optimization</a:t>
          </a:r>
        </a:p>
        <a:p>
          <a:pPr marL="228600" lvl="1" indent="0" algn="l" defTabSz="1066800">
            <a:lnSpc>
              <a:spcPct val="90000"/>
            </a:lnSpc>
            <a:spcBef>
              <a:spcPct val="0"/>
            </a:spcBef>
            <a:spcAft>
              <a:spcPct val="15000"/>
            </a:spcAft>
            <a:buChar char="•"/>
          </a:pPr>
          <a:r>
            <a:rPr lang="en-IN" sz="2400" kern="1200" dirty="0">
              <a:solidFill>
                <a:prstClr val="black">
                  <a:hueOff val="0"/>
                  <a:satOff val="0"/>
                  <a:lumOff val="0"/>
                  <a:alphaOff val="0"/>
                </a:prstClr>
              </a:solidFill>
              <a:latin typeface="Rockwell" panose="02060603020205020403"/>
              <a:ea typeface="+mn-ea"/>
              <a:cs typeface="+mn-cs"/>
            </a:rPr>
            <a:t>   Evaluation Metrics</a:t>
          </a:r>
        </a:p>
      </dsp:txBody>
      <dsp:txXfrm>
        <a:off x="0" y="385757"/>
        <a:ext cx="11246674" cy="4422600"/>
      </dsp:txXfrm>
    </dsp:sp>
    <dsp:sp modelId="{B39B17EC-CFD9-4E3C-8939-DCEF15864B15}">
      <dsp:nvSpPr>
        <dsp:cNvPr id="0" name=""/>
        <dsp:cNvSpPr/>
      </dsp:nvSpPr>
      <dsp:spPr>
        <a:xfrm>
          <a:off x="562333" y="1997"/>
          <a:ext cx="7872671"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568" tIns="0" rIns="297568" bIns="0" numCol="1" spcCol="1270" anchor="ctr" anchorCtr="0">
          <a:noAutofit/>
        </a:bodyPr>
        <a:lstStyle/>
        <a:p>
          <a:pPr marL="0" lvl="0" indent="0" algn="l" defTabSz="1155700">
            <a:lnSpc>
              <a:spcPct val="90000"/>
            </a:lnSpc>
            <a:spcBef>
              <a:spcPct val="0"/>
            </a:spcBef>
            <a:spcAft>
              <a:spcPct val="35000"/>
            </a:spcAft>
            <a:buNone/>
          </a:pPr>
          <a:r>
            <a:rPr lang="en-US" sz="2600" kern="1200" dirty="0"/>
            <a:t>Challenges in Prompting</a:t>
          </a:r>
          <a:endParaRPr lang="en-IN" sz="2600" kern="1200" dirty="0"/>
        </a:p>
      </dsp:txBody>
      <dsp:txXfrm>
        <a:off x="599800" y="39464"/>
        <a:ext cx="7797737" cy="6925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94B78-C9DB-45FB-ABBD-82288AF89F04}">
      <dsp:nvSpPr>
        <dsp:cNvPr id="0" name=""/>
        <dsp:cNvSpPr/>
      </dsp:nvSpPr>
      <dsp:spPr>
        <a:xfrm rot="5400000">
          <a:off x="841816" y="808841"/>
          <a:ext cx="703922" cy="801390"/>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16D78CAD-18AB-4C46-9DEB-AC46ED824A6E}">
      <dsp:nvSpPr>
        <dsp:cNvPr id="0" name=""/>
        <dsp:cNvSpPr/>
      </dsp:nvSpPr>
      <dsp:spPr>
        <a:xfrm>
          <a:off x="655320" y="28529"/>
          <a:ext cx="1184991" cy="829455"/>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Identify The Target Document</a:t>
          </a:r>
          <a:endParaRPr lang="en-US" sz="1400" kern="1200" dirty="0"/>
        </a:p>
      </dsp:txBody>
      <dsp:txXfrm>
        <a:off x="695818" y="69027"/>
        <a:ext cx="1103995" cy="748459"/>
      </dsp:txXfrm>
    </dsp:sp>
    <dsp:sp modelId="{BCB47F9A-C585-4439-803B-16F9A14E034D}">
      <dsp:nvSpPr>
        <dsp:cNvPr id="0" name=""/>
        <dsp:cNvSpPr/>
      </dsp:nvSpPr>
      <dsp:spPr>
        <a:xfrm>
          <a:off x="1840311" y="107636"/>
          <a:ext cx="861849" cy="670402"/>
        </a:xfrm>
        <a:prstGeom prst="rect">
          <a:avLst/>
        </a:prstGeom>
        <a:noFill/>
        <a:ln>
          <a:noFill/>
        </a:ln>
        <a:effectLst/>
      </dsp:spPr>
      <dsp:style>
        <a:lnRef idx="0">
          <a:scrgbClr r="0" g="0" b="0"/>
        </a:lnRef>
        <a:fillRef idx="0">
          <a:scrgbClr r="0" g="0" b="0"/>
        </a:fillRef>
        <a:effectRef idx="0">
          <a:scrgbClr r="0" g="0" b="0"/>
        </a:effectRef>
        <a:fontRef idx="minor"/>
      </dsp:style>
    </dsp:sp>
    <dsp:sp modelId="{36D96767-A343-480D-B61B-40BC36963EB4}">
      <dsp:nvSpPr>
        <dsp:cNvPr id="0" name=""/>
        <dsp:cNvSpPr/>
      </dsp:nvSpPr>
      <dsp:spPr>
        <a:xfrm rot="5400000">
          <a:off x="1824300" y="1740593"/>
          <a:ext cx="703922" cy="801390"/>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CBD4ADE8-903E-41C3-9550-940B37B02832}">
      <dsp:nvSpPr>
        <dsp:cNvPr id="0" name=""/>
        <dsp:cNvSpPr/>
      </dsp:nvSpPr>
      <dsp:spPr>
        <a:xfrm>
          <a:off x="1637803" y="960281"/>
          <a:ext cx="1184991" cy="829455"/>
        </a:xfrm>
        <a:prstGeom prst="roundRect">
          <a:avLst>
            <a:gd name="adj" fmla="val 16670"/>
          </a:avLst>
        </a:prstGeom>
        <a:solidFill>
          <a:srgbClr val="F07F09">
            <a:hueOff val="0"/>
            <a:satOff val="0"/>
            <a:lumOff val="0"/>
            <a:alphaOff val="0"/>
          </a:srgbClr>
        </a:solidFill>
        <a:ln w="19050" cap="flat" cmpd="sng" algn="ctr">
          <a:solidFill>
            <a:prstClr val="white">
              <a:hueOff val="0"/>
              <a:satOff val="0"/>
              <a:lumOff val="0"/>
              <a:alphaOff val="0"/>
            </a:prst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Collect Sample </a:t>
          </a:r>
          <a:endParaRPr lang="en-US" sz="1400" b="0" i="0" kern="1200" dirty="0">
            <a:solidFill>
              <a:prstClr val="white"/>
            </a:solidFill>
            <a:latin typeface="Rockwell" panose="02060603020205020403"/>
            <a:ea typeface="+mn-ea"/>
            <a:cs typeface="+mn-cs"/>
          </a:endParaRPr>
        </a:p>
      </dsp:txBody>
      <dsp:txXfrm>
        <a:off x="1678301" y="1000779"/>
        <a:ext cx="1103995" cy="748459"/>
      </dsp:txXfrm>
    </dsp:sp>
    <dsp:sp modelId="{04D7CC48-D0A0-4AA5-B89E-DF5B09B4ADFD}">
      <dsp:nvSpPr>
        <dsp:cNvPr id="0" name=""/>
        <dsp:cNvSpPr/>
      </dsp:nvSpPr>
      <dsp:spPr>
        <a:xfrm>
          <a:off x="2822794" y="1039388"/>
          <a:ext cx="861849" cy="670402"/>
        </a:xfrm>
        <a:prstGeom prst="rect">
          <a:avLst/>
        </a:prstGeom>
        <a:noFill/>
        <a:ln>
          <a:noFill/>
        </a:ln>
        <a:effectLst/>
      </dsp:spPr>
      <dsp:style>
        <a:lnRef idx="0">
          <a:scrgbClr r="0" g="0" b="0"/>
        </a:lnRef>
        <a:fillRef idx="0">
          <a:scrgbClr r="0" g="0" b="0"/>
        </a:fillRef>
        <a:effectRef idx="0">
          <a:scrgbClr r="0" g="0" b="0"/>
        </a:effectRef>
        <a:fontRef idx="minor"/>
      </dsp:style>
    </dsp:sp>
    <dsp:sp modelId="{C2F8CE11-891B-4BF2-9509-E47A10EC36C8}">
      <dsp:nvSpPr>
        <dsp:cNvPr id="0" name=""/>
        <dsp:cNvSpPr/>
      </dsp:nvSpPr>
      <dsp:spPr>
        <a:xfrm rot="5400000">
          <a:off x="2806784" y="2672345"/>
          <a:ext cx="703922" cy="801390"/>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50238FA4-C9C4-4611-B96A-E2E5CBCF876B}">
      <dsp:nvSpPr>
        <dsp:cNvPr id="0" name=""/>
        <dsp:cNvSpPr/>
      </dsp:nvSpPr>
      <dsp:spPr>
        <a:xfrm>
          <a:off x="2620287" y="1892033"/>
          <a:ext cx="1184991" cy="829455"/>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Generate OCR Text</a:t>
          </a:r>
          <a:endParaRPr lang="en-US" sz="1400" b="0" i="0" kern="1200" dirty="0">
            <a:solidFill>
              <a:prstClr val="white"/>
            </a:solidFill>
            <a:latin typeface="Rockwell" panose="02060603020205020403"/>
            <a:ea typeface="+mn-ea"/>
            <a:cs typeface="+mn-cs"/>
          </a:endParaRPr>
        </a:p>
      </dsp:txBody>
      <dsp:txXfrm>
        <a:off x="2660785" y="1932531"/>
        <a:ext cx="1103995" cy="748459"/>
      </dsp:txXfrm>
    </dsp:sp>
    <dsp:sp modelId="{164650AA-B610-4F87-8DA2-3B03CA5F8212}">
      <dsp:nvSpPr>
        <dsp:cNvPr id="0" name=""/>
        <dsp:cNvSpPr/>
      </dsp:nvSpPr>
      <dsp:spPr>
        <a:xfrm>
          <a:off x="3805278" y="1971140"/>
          <a:ext cx="861849" cy="670402"/>
        </a:xfrm>
        <a:prstGeom prst="rect">
          <a:avLst/>
        </a:prstGeom>
        <a:noFill/>
        <a:ln>
          <a:noFill/>
        </a:ln>
        <a:effectLst/>
      </dsp:spPr>
      <dsp:style>
        <a:lnRef idx="0">
          <a:scrgbClr r="0" g="0" b="0"/>
        </a:lnRef>
        <a:fillRef idx="0">
          <a:scrgbClr r="0" g="0" b="0"/>
        </a:fillRef>
        <a:effectRef idx="0">
          <a:scrgbClr r="0" g="0" b="0"/>
        </a:effectRef>
        <a:fontRef idx="minor"/>
      </dsp:style>
    </dsp:sp>
    <dsp:sp modelId="{3C2C59F5-DC66-46D8-A750-C12D0F33996C}">
      <dsp:nvSpPr>
        <dsp:cNvPr id="0" name=""/>
        <dsp:cNvSpPr/>
      </dsp:nvSpPr>
      <dsp:spPr>
        <a:xfrm rot="5400000">
          <a:off x="3789267" y="3604097"/>
          <a:ext cx="703922" cy="801390"/>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202CF76B-17B5-4E00-983F-FA9BA097D404}">
      <dsp:nvSpPr>
        <dsp:cNvPr id="0" name=""/>
        <dsp:cNvSpPr/>
      </dsp:nvSpPr>
      <dsp:spPr>
        <a:xfrm>
          <a:off x="3602771" y="2823785"/>
          <a:ext cx="1184991" cy="829455"/>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Generate Prompt Outline</a:t>
          </a:r>
          <a:endParaRPr lang="en-US" sz="1400" b="0" i="0" kern="1200" dirty="0">
            <a:solidFill>
              <a:prstClr val="white"/>
            </a:solidFill>
            <a:latin typeface="Rockwell" panose="02060603020205020403"/>
            <a:ea typeface="+mn-ea"/>
            <a:cs typeface="+mn-cs"/>
          </a:endParaRPr>
        </a:p>
      </dsp:txBody>
      <dsp:txXfrm>
        <a:off x="3643269" y="2864283"/>
        <a:ext cx="1103995" cy="748459"/>
      </dsp:txXfrm>
    </dsp:sp>
    <dsp:sp modelId="{D3CD9EF0-2C57-4445-B226-22CD9D2C03D5}">
      <dsp:nvSpPr>
        <dsp:cNvPr id="0" name=""/>
        <dsp:cNvSpPr/>
      </dsp:nvSpPr>
      <dsp:spPr>
        <a:xfrm>
          <a:off x="4787762" y="2902892"/>
          <a:ext cx="861849" cy="670402"/>
        </a:xfrm>
        <a:prstGeom prst="rect">
          <a:avLst/>
        </a:prstGeom>
        <a:noFill/>
        <a:ln>
          <a:noFill/>
        </a:ln>
        <a:effectLst/>
      </dsp:spPr>
      <dsp:style>
        <a:lnRef idx="0">
          <a:scrgbClr r="0" g="0" b="0"/>
        </a:lnRef>
        <a:fillRef idx="0">
          <a:scrgbClr r="0" g="0" b="0"/>
        </a:fillRef>
        <a:effectRef idx="0">
          <a:scrgbClr r="0" g="0" b="0"/>
        </a:effectRef>
        <a:fontRef idx="minor"/>
      </dsp:style>
    </dsp:sp>
    <dsp:sp modelId="{45DC74F7-E2C4-4016-B48F-FCE208216E15}">
      <dsp:nvSpPr>
        <dsp:cNvPr id="0" name=""/>
        <dsp:cNvSpPr/>
      </dsp:nvSpPr>
      <dsp:spPr>
        <a:xfrm>
          <a:off x="4585254" y="3755537"/>
          <a:ext cx="1184991" cy="829455"/>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prstClr val="white"/>
              </a:solidFill>
              <a:latin typeface="Rockwell" panose="02060603020205020403"/>
              <a:ea typeface="+mn-ea"/>
              <a:cs typeface="+mn-cs"/>
            </a:rPr>
            <a:t>Generate Prompt</a:t>
          </a:r>
          <a:endParaRPr lang="en-US" sz="1400" b="0" i="0" kern="1200" dirty="0">
            <a:solidFill>
              <a:prstClr val="white"/>
            </a:solidFill>
            <a:latin typeface="Rockwell" panose="02060603020205020403"/>
            <a:ea typeface="+mn-ea"/>
            <a:cs typeface="+mn-cs"/>
          </a:endParaRPr>
        </a:p>
      </dsp:txBody>
      <dsp:txXfrm>
        <a:off x="4625752" y="3796035"/>
        <a:ext cx="1103995" cy="7484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09D2F-FD17-48C6-94AC-ECF464C31AC7}">
      <dsp:nvSpPr>
        <dsp:cNvPr id="0" name=""/>
        <dsp:cNvSpPr/>
      </dsp:nvSpPr>
      <dsp:spPr>
        <a:xfrm>
          <a:off x="1208" y="0"/>
          <a:ext cx="3141187" cy="50875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Embedding-based Metrics</a:t>
          </a:r>
          <a:endParaRPr lang="en-US" sz="1800" kern="1200" dirty="0"/>
        </a:p>
      </dsp:txBody>
      <dsp:txXfrm>
        <a:off x="1208" y="0"/>
        <a:ext cx="3141187" cy="1526270"/>
      </dsp:txXfrm>
    </dsp:sp>
    <dsp:sp modelId="{3E19F0C1-A481-4223-BFAE-F3355100DB57}">
      <dsp:nvSpPr>
        <dsp:cNvPr id="0" name=""/>
        <dsp:cNvSpPr/>
      </dsp:nvSpPr>
      <dsp:spPr>
        <a:xfrm>
          <a:off x="315326" y="1527760"/>
          <a:ext cx="2512949" cy="153397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just" defTabSz="533400">
            <a:lnSpc>
              <a:spcPct val="90000"/>
            </a:lnSpc>
            <a:spcBef>
              <a:spcPct val="0"/>
            </a:spcBef>
            <a:spcAft>
              <a:spcPct val="35000"/>
            </a:spcAft>
            <a:buFont typeface="Arial" panose="020B0604020202020204" pitchFamily="34" charset="0"/>
            <a:buNone/>
          </a:pPr>
          <a:r>
            <a:rPr lang="en-US" sz="1200" b="0" i="0" kern="1200" dirty="0"/>
            <a:t>Employ word or sentence embeddings to measure semantic similarity between extracted data and source document. </a:t>
          </a:r>
          <a:endParaRPr lang="en-US" sz="1200" kern="1200" dirty="0"/>
        </a:p>
      </dsp:txBody>
      <dsp:txXfrm>
        <a:off x="360254" y="1572688"/>
        <a:ext cx="2423093" cy="1444115"/>
      </dsp:txXfrm>
    </dsp:sp>
    <dsp:sp modelId="{EBF7705B-9100-4891-9D49-5FF1848CA8BC}">
      <dsp:nvSpPr>
        <dsp:cNvPr id="0" name=""/>
        <dsp:cNvSpPr/>
      </dsp:nvSpPr>
      <dsp:spPr>
        <a:xfrm>
          <a:off x="315326" y="3297727"/>
          <a:ext cx="2512949" cy="153397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Higher similarity indicates better extraction accuracy and quality. </a:t>
          </a:r>
        </a:p>
      </dsp:txBody>
      <dsp:txXfrm>
        <a:off x="360254" y="3342655"/>
        <a:ext cx="2423093" cy="1444115"/>
      </dsp:txXfrm>
    </dsp:sp>
    <dsp:sp modelId="{32CE9837-1580-4A2C-B437-DE821466A34B}">
      <dsp:nvSpPr>
        <dsp:cNvPr id="0" name=""/>
        <dsp:cNvSpPr/>
      </dsp:nvSpPr>
      <dsp:spPr>
        <a:xfrm>
          <a:off x="3377984" y="0"/>
          <a:ext cx="3141187" cy="50875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Qualitative Metrics</a:t>
          </a:r>
          <a:r>
            <a:rPr lang="en-US" sz="1800" b="0" i="0" kern="1200" dirty="0"/>
            <a:t> </a:t>
          </a:r>
          <a:endParaRPr lang="en-US" sz="1800" kern="1200" dirty="0"/>
        </a:p>
      </dsp:txBody>
      <dsp:txXfrm>
        <a:off x="3377984" y="0"/>
        <a:ext cx="3141187" cy="1526270"/>
      </dsp:txXfrm>
    </dsp:sp>
    <dsp:sp modelId="{1B3EAA0F-715D-41E5-B6D0-A955378CF0C7}">
      <dsp:nvSpPr>
        <dsp:cNvPr id="0" name=""/>
        <dsp:cNvSpPr/>
      </dsp:nvSpPr>
      <dsp:spPr>
        <a:xfrm>
          <a:off x="3692103" y="1527760"/>
          <a:ext cx="2512949" cy="153397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just" defTabSz="533400">
            <a:lnSpc>
              <a:spcPct val="90000"/>
            </a:lnSpc>
            <a:spcBef>
              <a:spcPct val="0"/>
            </a:spcBef>
            <a:spcAft>
              <a:spcPct val="35000"/>
            </a:spcAft>
            <a:buFont typeface="Arial" panose="020B0604020202020204" pitchFamily="34" charset="0"/>
            <a:buNone/>
          </a:pPr>
          <a:r>
            <a:rPr lang="en-US" sz="1200" b="0" i="0" kern="1200" dirty="0"/>
            <a:t>Human experts assess extracted information for completeness, accuracy, and its relevance to the task. </a:t>
          </a:r>
          <a:endParaRPr lang="en-US" sz="1200" kern="1200" dirty="0"/>
        </a:p>
      </dsp:txBody>
      <dsp:txXfrm>
        <a:off x="3737031" y="1572688"/>
        <a:ext cx="2423093" cy="1444115"/>
      </dsp:txXfrm>
    </dsp:sp>
    <dsp:sp modelId="{919F7241-381F-4211-A754-5474AD7B6DB8}">
      <dsp:nvSpPr>
        <dsp:cNvPr id="0" name=""/>
        <dsp:cNvSpPr/>
      </dsp:nvSpPr>
      <dsp:spPr>
        <a:xfrm>
          <a:off x="3692103" y="3297727"/>
          <a:ext cx="2512949" cy="153397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just" defTabSz="533400">
            <a:lnSpc>
              <a:spcPct val="90000"/>
            </a:lnSpc>
            <a:spcBef>
              <a:spcPct val="0"/>
            </a:spcBef>
            <a:spcAft>
              <a:spcPct val="35000"/>
            </a:spcAft>
            <a:buFont typeface="Arial" panose="020B0604020202020204" pitchFamily="34" charset="0"/>
            <a:buNone/>
          </a:pPr>
          <a:r>
            <a:rPr lang="en-US" sz="1200" b="0" i="0" kern="1200" dirty="0"/>
            <a:t>Offers nuanced insights but can be time-intensive. </a:t>
          </a:r>
        </a:p>
      </dsp:txBody>
      <dsp:txXfrm>
        <a:off x="3737031" y="3342655"/>
        <a:ext cx="2423093" cy="1444115"/>
      </dsp:txXfrm>
    </dsp:sp>
    <dsp:sp modelId="{032C2621-82F4-4145-9253-5A9E72EC978F}">
      <dsp:nvSpPr>
        <dsp:cNvPr id="0" name=""/>
        <dsp:cNvSpPr/>
      </dsp:nvSpPr>
      <dsp:spPr>
        <a:xfrm>
          <a:off x="6754760" y="0"/>
          <a:ext cx="3141187" cy="50875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Rockwell" panose="02060603020205020403"/>
              <a:ea typeface="+mn-ea"/>
              <a:cs typeface="+mn-cs"/>
            </a:rPr>
            <a:t>Human Evaluation </a:t>
          </a:r>
        </a:p>
      </dsp:txBody>
      <dsp:txXfrm>
        <a:off x="6754760" y="0"/>
        <a:ext cx="3141187" cy="1526270"/>
      </dsp:txXfrm>
    </dsp:sp>
    <dsp:sp modelId="{9B20DF46-AE4C-4B62-BA81-CDAE577D3B6D}">
      <dsp:nvSpPr>
        <dsp:cNvPr id="0" name=""/>
        <dsp:cNvSpPr/>
      </dsp:nvSpPr>
      <dsp:spPr>
        <a:xfrm>
          <a:off x="7068879" y="1527760"/>
          <a:ext cx="2512949" cy="153397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just" defTabSz="533400">
            <a:lnSpc>
              <a:spcPct val="90000"/>
            </a:lnSpc>
            <a:spcBef>
              <a:spcPct val="0"/>
            </a:spcBef>
            <a:spcAft>
              <a:spcPct val="35000"/>
            </a:spcAft>
            <a:buFont typeface="Arial" panose="020B0604020202020204" pitchFamily="34" charset="0"/>
            <a:buNone/>
          </a:pPr>
          <a:r>
            <a:rPr lang="en-US" sz="1200" b="0" i="0" kern="1200" dirty="0"/>
            <a:t>The most appropriate evaluation approach depends upon the intended use of the extracted data. </a:t>
          </a:r>
        </a:p>
      </dsp:txBody>
      <dsp:txXfrm>
        <a:off x="7113807" y="1572688"/>
        <a:ext cx="2423093" cy="1444115"/>
      </dsp:txXfrm>
    </dsp:sp>
    <dsp:sp modelId="{8E1E0DE8-F2EE-4F69-824E-AC7A301E2F49}">
      <dsp:nvSpPr>
        <dsp:cNvPr id="0" name=""/>
        <dsp:cNvSpPr/>
      </dsp:nvSpPr>
      <dsp:spPr>
        <a:xfrm>
          <a:off x="7068879" y="3297727"/>
          <a:ext cx="2512949" cy="153397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just" defTabSz="533400">
            <a:lnSpc>
              <a:spcPct val="90000"/>
            </a:lnSpc>
            <a:spcBef>
              <a:spcPct val="0"/>
            </a:spcBef>
            <a:spcAft>
              <a:spcPct val="35000"/>
            </a:spcAft>
            <a:buFont typeface="Arial" panose="020B0604020202020204" pitchFamily="34" charset="0"/>
            <a:buNone/>
          </a:pPr>
          <a:r>
            <a:rPr lang="en-US" sz="1200" b="0" i="0" kern="1200" dirty="0"/>
            <a:t>When the data is utilized for human analysis and decision-making, human expert evaluation becomes essential to ensure the results are both accurate and easily understood. </a:t>
          </a:r>
        </a:p>
      </dsp:txBody>
      <dsp:txXfrm>
        <a:off x="7113807" y="3342655"/>
        <a:ext cx="2423093" cy="14441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87604-1DC2-47CC-AF89-0EE172436C00}">
      <dsp:nvSpPr>
        <dsp:cNvPr id="0" name=""/>
        <dsp:cNvSpPr/>
      </dsp:nvSpPr>
      <dsp:spPr>
        <a:xfrm>
          <a:off x="0" y="594"/>
          <a:ext cx="5414880" cy="13919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BD93A-5B79-47FD-9097-05CB295D3256}">
      <dsp:nvSpPr>
        <dsp:cNvPr id="0" name=""/>
        <dsp:cNvSpPr/>
      </dsp:nvSpPr>
      <dsp:spPr>
        <a:xfrm>
          <a:off x="421072" y="313789"/>
          <a:ext cx="765585" cy="765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1B2737-B100-41C0-910B-6F24407352F1}">
      <dsp:nvSpPr>
        <dsp:cNvPr id="0" name=""/>
        <dsp:cNvSpPr/>
      </dsp:nvSpPr>
      <dsp:spPr>
        <a:xfrm>
          <a:off x="1607730" y="594"/>
          <a:ext cx="3807149" cy="13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17" tIns="147317" rIns="147317" bIns="147317" numCol="1" spcCol="1270" anchor="ctr" anchorCtr="0">
          <a:noAutofit/>
        </a:bodyPr>
        <a:lstStyle/>
        <a:p>
          <a:pPr marL="0" lvl="0" indent="0" algn="l" defTabSz="533400">
            <a:lnSpc>
              <a:spcPct val="90000"/>
            </a:lnSpc>
            <a:spcBef>
              <a:spcPct val="0"/>
            </a:spcBef>
            <a:spcAft>
              <a:spcPct val="35000"/>
            </a:spcAft>
            <a:buNone/>
          </a:pPr>
          <a:r>
            <a:rPr lang="en-US" sz="1200" kern="1200" dirty="0"/>
            <a:t>Moving into the results and discussion section, we present the findings of the evaluation for the W9 form</a:t>
          </a:r>
        </a:p>
      </dsp:txBody>
      <dsp:txXfrm>
        <a:off x="1607730" y="594"/>
        <a:ext cx="3807149" cy="1391974"/>
      </dsp:txXfrm>
    </dsp:sp>
    <dsp:sp modelId="{28341673-0668-48E9-80FC-197D0F333FFC}">
      <dsp:nvSpPr>
        <dsp:cNvPr id="0" name=""/>
        <dsp:cNvSpPr/>
      </dsp:nvSpPr>
      <dsp:spPr>
        <a:xfrm>
          <a:off x="0" y="1740562"/>
          <a:ext cx="5414880" cy="13919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51215-A386-4C30-BF55-9F80AB04636A}">
      <dsp:nvSpPr>
        <dsp:cNvPr id="0" name=""/>
        <dsp:cNvSpPr/>
      </dsp:nvSpPr>
      <dsp:spPr>
        <a:xfrm>
          <a:off x="421072" y="2053756"/>
          <a:ext cx="765585" cy="765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6520DE-BE61-4770-A786-78757FF2710D}">
      <dsp:nvSpPr>
        <dsp:cNvPr id="0" name=""/>
        <dsp:cNvSpPr/>
      </dsp:nvSpPr>
      <dsp:spPr>
        <a:xfrm>
          <a:off x="1607730" y="1740562"/>
          <a:ext cx="3807149" cy="13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17" tIns="147317" rIns="147317" bIns="147317" numCol="1" spcCol="1270" anchor="ctr" anchorCtr="0">
          <a:noAutofit/>
        </a:bodyPr>
        <a:lstStyle/>
        <a:p>
          <a:pPr marL="0" lvl="0" indent="0" algn="l" defTabSz="533400">
            <a:lnSpc>
              <a:spcPct val="90000"/>
            </a:lnSpc>
            <a:spcBef>
              <a:spcPct val="0"/>
            </a:spcBef>
            <a:spcAft>
              <a:spcPct val="35000"/>
            </a:spcAft>
            <a:buNone/>
          </a:pPr>
          <a:r>
            <a:rPr lang="en-US" sz="1200" kern="1200" dirty="0"/>
            <a:t>This includes a detailed analysis of the accuracy of each LLM in extracting specific fields from the W9 form, such as business name, address, and social security number</a:t>
          </a:r>
        </a:p>
      </dsp:txBody>
      <dsp:txXfrm>
        <a:off x="1607730" y="1740562"/>
        <a:ext cx="3807149" cy="1391974"/>
      </dsp:txXfrm>
    </dsp:sp>
    <dsp:sp modelId="{754930E3-076D-4AA1-9725-51D87ABA278E}">
      <dsp:nvSpPr>
        <dsp:cNvPr id="0" name=""/>
        <dsp:cNvSpPr/>
      </dsp:nvSpPr>
      <dsp:spPr>
        <a:xfrm>
          <a:off x="0" y="3480530"/>
          <a:ext cx="5414880" cy="13919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62429-50FE-4711-A92B-8A43BAB5A59F}">
      <dsp:nvSpPr>
        <dsp:cNvPr id="0" name=""/>
        <dsp:cNvSpPr/>
      </dsp:nvSpPr>
      <dsp:spPr>
        <a:xfrm>
          <a:off x="421072" y="3793724"/>
          <a:ext cx="765585" cy="765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E32EB9-741A-4AA0-901D-741F070B6134}">
      <dsp:nvSpPr>
        <dsp:cNvPr id="0" name=""/>
        <dsp:cNvSpPr/>
      </dsp:nvSpPr>
      <dsp:spPr>
        <a:xfrm>
          <a:off x="1607730" y="3480530"/>
          <a:ext cx="3807149" cy="13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17" tIns="147317" rIns="147317" bIns="147317" numCol="1" spcCol="1270" anchor="ctr" anchorCtr="0">
          <a:noAutofit/>
        </a:bodyPr>
        <a:lstStyle/>
        <a:p>
          <a:pPr marL="0" lvl="0" indent="0" algn="l" defTabSz="533400">
            <a:lnSpc>
              <a:spcPct val="90000"/>
            </a:lnSpc>
            <a:spcBef>
              <a:spcPct val="0"/>
            </a:spcBef>
            <a:spcAft>
              <a:spcPct val="35000"/>
            </a:spcAft>
            <a:buNone/>
          </a:pPr>
          <a:r>
            <a:rPr lang="en-US" sz="1200" kern="1200" dirty="0"/>
            <a:t>Through this analysis, we gain insights into the performance nuances of different LLMs across varied document formats</a:t>
          </a:r>
        </a:p>
      </dsp:txBody>
      <dsp:txXfrm>
        <a:off x="1607730" y="3480530"/>
        <a:ext cx="3807149" cy="13919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6F064-22A5-4A6F-AAD8-8A890F7979D0}">
      <dsp:nvSpPr>
        <dsp:cNvPr id="0" name=""/>
        <dsp:cNvSpPr/>
      </dsp:nvSpPr>
      <dsp:spPr>
        <a:xfrm>
          <a:off x="0" y="617"/>
          <a:ext cx="5912904" cy="1445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5F03D-F11A-428E-B88B-079D49B597F7}">
      <dsp:nvSpPr>
        <dsp:cNvPr id="0" name=""/>
        <dsp:cNvSpPr/>
      </dsp:nvSpPr>
      <dsp:spPr>
        <a:xfrm>
          <a:off x="437297" y="325880"/>
          <a:ext cx="795086" cy="7950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151A9C-E488-4ABB-8712-295B7405DCB0}">
      <dsp:nvSpPr>
        <dsp:cNvPr id="0" name=""/>
        <dsp:cNvSpPr/>
      </dsp:nvSpPr>
      <dsp:spPr>
        <a:xfrm>
          <a:off x="1669681" y="617"/>
          <a:ext cx="4243222" cy="1445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94" tIns="152994" rIns="152994" bIns="152994" numCol="1" spcCol="1270" anchor="ctr" anchorCtr="0">
          <a:noAutofit/>
        </a:bodyPr>
        <a:lstStyle/>
        <a:p>
          <a:pPr marL="0" lvl="0" indent="0" algn="l" defTabSz="533400">
            <a:lnSpc>
              <a:spcPct val="90000"/>
            </a:lnSpc>
            <a:spcBef>
              <a:spcPct val="0"/>
            </a:spcBef>
            <a:spcAft>
              <a:spcPct val="35000"/>
            </a:spcAft>
            <a:buNone/>
          </a:pPr>
          <a:r>
            <a:rPr lang="en-US" sz="1200" kern="1200" dirty="0"/>
            <a:t>Continuing our exploration, we shift the spotlight to the results and discussion for the W8 form</a:t>
          </a:r>
        </a:p>
      </dsp:txBody>
      <dsp:txXfrm>
        <a:off x="1669681" y="617"/>
        <a:ext cx="4243222" cy="1445611"/>
      </dsp:txXfrm>
    </dsp:sp>
    <dsp:sp modelId="{778C69E7-97FF-48D3-A0EC-AC6AA37CDAF5}">
      <dsp:nvSpPr>
        <dsp:cNvPr id="0" name=""/>
        <dsp:cNvSpPr/>
      </dsp:nvSpPr>
      <dsp:spPr>
        <a:xfrm>
          <a:off x="0" y="1807632"/>
          <a:ext cx="5912904" cy="1445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23674-A4D0-4F3C-B47C-1E49B47D00BB}">
      <dsp:nvSpPr>
        <dsp:cNvPr id="0" name=""/>
        <dsp:cNvSpPr/>
      </dsp:nvSpPr>
      <dsp:spPr>
        <a:xfrm>
          <a:off x="437297" y="2132894"/>
          <a:ext cx="795086" cy="7950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918036-E806-4E30-A926-0482DE5A9474}">
      <dsp:nvSpPr>
        <dsp:cNvPr id="0" name=""/>
        <dsp:cNvSpPr/>
      </dsp:nvSpPr>
      <dsp:spPr>
        <a:xfrm>
          <a:off x="1669681" y="1807632"/>
          <a:ext cx="4243222" cy="1445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94" tIns="152994" rIns="152994" bIns="152994" numCol="1" spcCol="1270" anchor="ctr" anchorCtr="0">
          <a:noAutofit/>
        </a:bodyPr>
        <a:lstStyle/>
        <a:p>
          <a:pPr marL="0" lvl="0" indent="0" algn="l" defTabSz="533400">
            <a:lnSpc>
              <a:spcPct val="90000"/>
            </a:lnSpc>
            <a:spcBef>
              <a:spcPct val="0"/>
            </a:spcBef>
            <a:spcAft>
              <a:spcPct val="35000"/>
            </a:spcAft>
            <a:buNone/>
          </a:pPr>
          <a:r>
            <a:rPr lang="en-US" sz="1200" kern="1200" dirty="0"/>
            <a:t>Here, we present a comprehensive analysis of each LLM's accuracy in extracting data from the W8 form, including fields such as name, country of citizenship, and foreign tax identifying number</a:t>
          </a:r>
        </a:p>
      </dsp:txBody>
      <dsp:txXfrm>
        <a:off x="1669681" y="1807632"/>
        <a:ext cx="4243222" cy="1445611"/>
      </dsp:txXfrm>
    </dsp:sp>
    <dsp:sp modelId="{BB937211-D4A1-4C5F-8801-2B6E5706D3CF}">
      <dsp:nvSpPr>
        <dsp:cNvPr id="0" name=""/>
        <dsp:cNvSpPr/>
      </dsp:nvSpPr>
      <dsp:spPr>
        <a:xfrm>
          <a:off x="0" y="3614646"/>
          <a:ext cx="5912904" cy="1445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07A5F-1223-446B-BF15-DE0C902C48B8}">
      <dsp:nvSpPr>
        <dsp:cNvPr id="0" name=""/>
        <dsp:cNvSpPr/>
      </dsp:nvSpPr>
      <dsp:spPr>
        <a:xfrm>
          <a:off x="437297" y="3939909"/>
          <a:ext cx="795086" cy="7950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9F4326-5E1E-4F4D-BD5B-D2C1439D4C65}">
      <dsp:nvSpPr>
        <dsp:cNvPr id="0" name=""/>
        <dsp:cNvSpPr/>
      </dsp:nvSpPr>
      <dsp:spPr>
        <a:xfrm>
          <a:off x="1669681" y="3614646"/>
          <a:ext cx="4243222" cy="1445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94" tIns="152994" rIns="152994" bIns="152994" numCol="1" spcCol="1270" anchor="ctr" anchorCtr="0">
          <a:noAutofit/>
        </a:bodyPr>
        <a:lstStyle/>
        <a:p>
          <a:pPr marL="0" lvl="0" indent="0" algn="l" defTabSz="533400">
            <a:lnSpc>
              <a:spcPct val="90000"/>
            </a:lnSpc>
            <a:spcBef>
              <a:spcPct val="0"/>
            </a:spcBef>
            <a:spcAft>
              <a:spcPct val="35000"/>
            </a:spcAft>
            <a:buNone/>
          </a:pPr>
          <a:r>
            <a:rPr lang="en-US" sz="1200" kern="1200" dirty="0"/>
            <a:t>By comparing the performance of LLMs across different document types, we uncover valuable insights into their capabilities and limitations</a:t>
          </a:r>
        </a:p>
      </dsp:txBody>
      <dsp:txXfrm>
        <a:off x="1669681" y="3614646"/>
        <a:ext cx="4243222" cy="14456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99BA1-C5E0-4845-AA44-D00181C297A0}">
      <dsp:nvSpPr>
        <dsp:cNvPr id="0" name=""/>
        <dsp:cNvSpPr/>
      </dsp:nvSpPr>
      <dsp:spPr>
        <a:xfrm>
          <a:off x="0" y="609"/>
          <a:ext cx="6028471" cy="14257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2ECA8-7557-4F4D-AABC-9D65FB2E99CA}">
      <dsp:nvSpPr>
        <dsp:cNvPr id="0" name=""/>
        <dsp:cNvSpPr/>
      </dsp:nvSpPr>
      <dsp:spPr>
        <a:xfrm>
          <a:off x="431277" y="321394"/>
          <a:ext cx="784140" cy="784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54ED8A-266B-47D6-BFC7-FC5F92CED7F5}">
      <dsp:nvSpPr>
        <dsp:cNvPr id="0" name=""/>
        <dsp:cNvSpPr/>
      </dsp:nvSpPr>
      <dsp:spPr>
        <a:xfrm>
          <a:off x="1646695" y="609"/>
          <a:ext cx="4381775" cy="142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88" tIns="150888" rIns="150888" bIns="150888" numCol="1" spcCol="1270" anchor="ctr" anchorCtr="0">
          <a:noAutofit/>
        </a:bodyPr>
        <a:lstStyle/>
        <a:p>
          <a:pPr marL="0" lvl="0" indent="0" algn="l" defTabSz="666750">
            <a:lnSpc>
              <a:spcPct val="90000"/>
            </a:lnSpc>
            <a:spcBef>
              <a:spcPct val="0"/>
            </a:spcBef>
            <a:spcAft>
              <a:spcPct val="35000"/>
            </a:spcAft>
            <a:buNone/>
          </a:pPr>
          <a:r>
            <a:rPr lang="en-US" sz="1500" kern="1200" dirty="0"/>
            <a:t>In the final segment of the results and discussion section, we turn our attention to the evaluation of the W2 form</a:t>
          </a:r>
        </a:p>
      </dsp:txBody>
      <dsp:txXfrm>
        <a:off x="1646695" y="609"/>
        <a:ext cx="4381775" cy="1425710"/>
      </dsp:txXfrm>
    </dsp:sp>
    <dsp:sp modelId="{E9C9AEE0-EB68-411B-898C-9143C3CB51F3}">
      <dsp:nvSpPr>
        <dsp:cNvPr id="0" name=""/>
        <dsp:cNvSpPr/>
      </dsp:nvSpPr>
      <dsp:spPr>
        <a:xfrm>
          <a:off x="0" y="1782746"/>
          <a:ext cx="6028471" cy="14257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1C231-BA38-45A9-9254-064B682E3C46}">
      <dsp:nvSpPr>
        <dsp:cNvPr id="0" name=""/>
        <dsp:cNvSpPr/>
      </dsp:nvSpPr>
      <dsp:spPr>
        <a:xfrm>
          <a:off x="431277" y="2103531"/>
          <a:ext cx="784140" cy="784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D95239-DA37-4E96-B3E1-182085E0DF67}">
      <dsp:nvSpPr>
        <dsp:cNvPr id="0" name=""/>
        <dsp:cNvSpPr/>
      </dsp:nvSpPr>
      <dsp:spPr>
        <a:xfrm>
          <a:off x="1646695" y="1782746"/>
          <a:ext cx="4381775" cy="142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88" tIns="150888" rIns="150888" bIns="150888" numCol="1" spcCol="1270" anchor="ctr" anchorCtr="0">
          <a:noAutofit/>
        </a:bodyPr>
        <a:lstStyle/>
        <a:p>
          <a:pPr marL="0" lvl="0" indent="0" algn="l" defTabSz="666750">
            <a:lnSpc>
              <a:spcPct val="90000"/>
            </a:lnSpc>
            <a:spcBef>
              <a:spcPct val="0"/>
            </a:spcBef>
            <a:spcAft>
              <a:spcPct val="35000"/>
            </a:spcAft>
            <a:buNone/>
          </a:pPr>
          <a:r>
            <a:rPr lang="en-US" sz="1500" kern="1200"/>
            <a:t>This entails a thorough examination of each LLM's accuracy in extracting information from the W2 form, covering fields such as employer identification number, social security number, and total wages</a:t>
          </a:r>
        </a:p>
      </dsp:txBody>
      <dsp:txXfrm>
        <a:off x="1646695" y="1782746"/>
        <a:ext cx="4381775" cy="1425710"/>
      </dsp:txXfrm>
    </dsp:sp>
    <dsp:sp modelId="{2E53977A-1B41-4A7A-852F-03DDC39FB36D}">
      <dsp:nvSpPr>
        <dsp:cNvPr id="0" name=""/>
        <dsp:cNvSpPr/>
      </dsp:nvSpPr>
      <dsp:spPr>
        <a:xfrm>
          <a:off x="0" y="3564884"/>
          <a:ext cx="6028471" cy="14257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19028-80EF-4C16-8AA7-57D50E04C555}">
      <dsp:nvSpPr>
        <dsp:cNvPr id="0" name=""/>
        <dsp:cNvSpPr/>
      </dsp:nvSpPr>
      <dsp:spPr>
        <a:xfrm>
          <a:off x="431277" y="3885669"/>
          <a:ext cx="784140" cy="784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096628-7ED5-474C-8DBF-CA83A09FF49D}">
      <dsp:nvSpPr>
        <dsp:cNvPr id="0" name=""/>
        <dsp:cNvSpPr/>
      </dsp:nvSpPr>
      <dsp:spPr>
        <a:xfrm>
          <a:off x="1646695" y="3564884"/>
          <a:ext cx="4381775" cy="142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88" tIns="150888" rIns="150888" bIns="150888" numCol="1" spcCol="1270" anchor="ctr" anchorCtr="0">
          <a:noAutofit/>
        </a:bodyPr>
        <a:lstStyle/>
        <a:p>
          <a:pPr marL="0" lvl="0" indent="0" algn="l" defTabSz="666750">
            <a:lnSpc>
              <a:spcPct val="90000"/>
            </a:lnSpc>
            <a:spcBef>
              <a:spcPct val="0"/>
            </a:spcBef>
            <a:spcAft>
              <a:spcPct val="35000"/>
            </a:spcAft>
            <a:buNone/>
          </a:pPr>
          <a:r>
            <a:rPr lang="en-US" sz="1500" kern="1200" dirty="0"/>
            <a:t>Through this analysis, we gain a holistic understanding of LLM performance in document extraction within financial contexts</a:t>
          </a:r>
        </a:p>
      </dsp:txBody>
      <dsp:txXfrm>
        <a:off x="1646695" y="3564884"/>
        <a:ext cx="4381775" cy="14257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33835-54C1-46C2-94D8-4465B82025CC}">
      <dsp:nvSpPr>
        <dsp:cNvPr id="0" name=""/>
        <dsp:cNvSpPr/>
      </dsp:nvSpPr>
      <dsp:spPr>
        <a:xfrm>
          <a:off x="0" y="337969"/>
          <a:ext cx="5289535" cy="5265878"/>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0527" tIns="458216" rIns="410527" bIns="156464" numCol="1" spcCol="1270" anchor="t" anchorCtr="0">
          <a:noAutofit/>
        </a:bodyPr>
        <a:lstStyle/>
        <a:p>
          <a:pPr marL="228600" lvl="1" indent="-228600" algn="l" defTabSz="977900">
            <a:lnSpc>
              <a:spcPct val="90000"/>
            </a:lnSpc>
            <a:spcBef>
              <a:spcPct val="0"/>
            </a:spcBef>
            <a:spcAft>
              <a:spcPct val="15000"/>
            </a:spcAft>
            <a:buChar char="•"/>
          </a:pPr>
          <a:r>
            <a:rPr lang="en-US" sz="2200" b="1" i="0" kern="1200" dirty="0">
              <a:solidFill>
                <a:schemeClr val="tx1"/>
              </a:solidFill>
              <a:effectLst/>
              <a:latin typeface="Rockwell (Body)"/>
            </a:rPr>
            <a:t>Refine LLM Training</a:t>
          </a:r>
          <a:endParaRPr lang="en-IN" sz="2200" kern="1200" dirty="0">
            <a:solidFill>
              <a:schemeClr val="tx1"/>
            </a:solidFill>
            <a:latin typeface="Rockwell (Body)"/>
          </a:endParaRPr>
        </a:p>
        <a:p>
          <a:pPr marL="228600" lvl="1" indent="-228600" algn="l" defTabSz="977900">
            <a:lnSpc>
              <a:spcPct val="90000"/>
            </a:lnSpc>
            <a:spcBef>
              <a:spcPct val="0"/>
            </a:spcBef>
            <a:spcAft>
              <a:spcPct val="15000"/>
            </a:spcAft>
            <a:buChar char="•"/>
          </a:pPr>
          <a:r>
            <a:rPr lang="en-US" sz="2200" b="1" i="0" kern="1200" dirty="0">
              <a:solidFill>
                <a:schemeClr val="tx1"/>
              </a:solidFill>
              <a:effectLst/>
              <a:latin typeface="Rockwell (Body)"/>
            </a:rPr>
            <a:t>Ensemble Learning</a:t>
          </a:r>
          <a:endParaRPr lang="en-IN" sz="2200" kern="1200" dirty="0">
            <a:solidFill>
              <a:schemeClr val="tx1"/>
            </a:solidFill>
            <a:latin typeface="Rockwell (Body)"/>
          </a:endParaRPr>
        </a:p>
        <a:p>
          <a:pPr marL="228600" lvl="1" indent="-228600" algn="l" defTabSz="977900">
            <a:lnSpc>
              <a:spcPct val="90000"/>
            </a:lnSpc>
            <a:spcBef>
              <a:spcPct val="0"/>
            </a:spcBef>
            <a:spcAft>
              <a:spcPct val="15000"/>
            </a:spcAft>
            <a:buChar char="•"/>
          </a:pPr>
          <a:r>
            <a:rPr lang="en-US" sz="2200" b="1" i="0" kern="1200" dirty="0">
              <a:solidFill>
                <a:schemeClr val="tx1"/>
              </a:solidFill>
              <a:effectLst/>
              <a:latin typeface="Rockwell (Body)"/>
            </a:rPr>
            <a:t>Human-in-the-Loop</a:t>
          </a:r>
          <a:endParaRPr lang="en-IN" sz="2200" kern="1200" dirty="0">
            <a:solidFill>
              <a:schemeClr val="tx1"/>
            </a:solidFill>
            <a:latin typeface="Rockwell (Body)"/>
          </a:endParaRPr>
        </a:p>
        <a:p>
          <a:pPr marL="228600" lvl="1" indent="-228600" algn="l" defTabSz="977900">
            <a:lnSpc>
              <a:spcPct val="90000"/>
            </a:lnSpc>
            <a:spcBef>
              <a:spcPct val="0"/>
            </a:spcBef>
            <a:spcAft>
              <a:spcPct val="15000"/>
            </a:spcAft>
            <a:buChar char="•"/>
          </a:pPr>
          <a:r>
            <a:rPr lang="en-US" sz="2200" b="1" i="0" kern="1200" dirty="0">
              <a:solidFill>
                <a:schemeClr val="tx1"/>
              </a:solidFill>
              <a:effectLst/>
              <a:latin typeface="Rockwell (Body)"/>
            </a:rPr>
            <a:t>Explainability and Bias</a:t>
          </a:r>
          <a:endParaRPr lang="en-IN" sz="2200" kern="1200" dirty="0">
            <a:solidFill>
              <a:schemeClr val="tx1"/>
            </a:solidFill>
            <a:latin typeface="Rockwell (Body)"/>
          </a:endParaRPr>
        </a:p>
        <a:p>
          <a:pPr marL="228600" lvl="1" indent="-228600" algn="l" defTabSz="977900">
            <a:lnSpc>
              <a:spcPct val="90000"/>
            </a:lnSpc>
            <a:spcBef>
              <a:spcPct val="0"/>
            </a:spcBef>
            <a:spcAft>
              <a:spcPct val="15000"/>
            </a:spcAft>
            <a:buChar char="•"/>
          </a:pPr>
          <a:r>
            <a:rPr lang="en-US" sz="2200" b="1" i="0" kern="1200" dirty="0">
              <a:solidFill>
                <a:schemeClr val="tx1"/>
              </a:solidFill>
              <a:effectLst/>
              <a:latin typeface="Rockwell (Body)"/>
            </a:rPr>
            <a:t>Expand Scope</a:t>
          </a:r>
          <a:endParaRPr lang="en-IN" sz="2200" kern="1200" dirty="0">
            <a:solidFill>
              <a:schemeClr val="tx1"/>
            </a:solidFill>
            <a:latin typeface="Rockwell (Body)"/>
          </a:endParaRPr>
        </a:p>
        <a:p>
          <a:pPr marL="228600" lvl="1" indent="-228600" algn="l" defTabSz="977900">
            <a:lnSpc>
              <a:spcPct val="90000"/>
            </a:lnSpc>
            <a:spcBef>
              <a:spcPct val="0"/>
            </a:spcBef>
            <a:spcAft>
              <a:spcPct val="15000"/>
            </a:spcAft>
            <a:buChar char="•"/>
          </a:pPr>
          <a:r>
            <a:rPr lang="en-US" sz="2200" b="1" i="0" kern="1200" dirty="0">
              <a:solidFill>
                <a:schemeClr val="tx1"/>
              </a:solidFill>
              <a:effectLst/>
              <a:latin typeface="Rockwell (Body)"/>
            </a:rPr>
            <a:t>Real-World Applications</a:t>
          </a:r>
          <a:endParaRPr lang="en-IN" sz="2200" kern="1200" dirty="0">
            <a:solidFill>
              <a:schemeClr val="tx1"/>
            </a:solidFill>
            <a:latin typeface="Rockwell (Body)"/>
          </a:endParaRPr>
        </a:p>
      </dsp:txBody>
      <dsp:txXfrm>
        <a:off x="0" y="337969"/>
        <a:ext cx="5289535" cy="5265878"/>
      </dsp:txXfrm>
    </dsp:sp>
    <dsp:sp modelId="{FAB16279-F6A2-4302-9911-F7053377C2E6}">
      <dsp:nvSpPr>
        <dsp:cNvPr id="0" name=""/>
        <dsp:cNvSpPr/>
      </dsp:nvSpPr>
      <dsp:spPr>
        <a:xfrm>
          <a:off x="264476" y="13249"/>
          <a:ext cx="3702674" cy="649440"/>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952" tIns="0" rIns="139952" bIns="0" numCol="1" spcCol="1270" anchor="ctr" anchorCtr="0">
          <a:noAutofit/>
        </a:bodyPr>
        <a:lstStyle/>
        <a:p>
          <a:pPr marL="0" lvl="0" indent="0" algn="l" defTabSz="977900">
            <a:lnSpc>
              <a:spcPct val="90000"/>
            </a:lnSpc>
            <a:spcBef>
              <a:spcPct val="0"/>
            </a:spcBef>
            <a:spcAft>
              <a:spcPct val="35000"/>
            </a:spcAft>
            <a:buNone/>
          </a:pPr>
          <a:r>
            <a:rPr lang="en-IN" sz="2200" kern="1200" dirty="0">
              <a:solidFill>
                <a:schemeClr val="tx1"/>
              </a:solidFill>
              <a:latin typeface="Rockwell (Body)"/>
            </a:rPr>
            <a:t>Future Recommendation</a:t>
          </a:r>
        </a:p>
      </dsp:txBody>
      <dsp:txXfrm>
        <a:off x="296179" y="44952"/>
        <a:ext cx="3639268" cy="5860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33835-54C1-46C2-94D8-4465B82025CC}">
      <dsp:nvSpPr>
        <dsp:cNvPr id="0" name=""/>
        <dsp:cNvSpPr/>
      </dsp:nvSpPr>
      <dsp:spPr>
        <a:xfrm>
          <a:off x="0" y="240389"/>
          <a:ext cx="5289535" cy="524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0527" tIns="333248" rIns="410527" bIns="156464" numCol="1" spcCol="1270" anchor="t" anchorCtr="0">
          <a:noAutofit/>
        </a:bodyPr>
        <a:lstStyle/>
        <a:p>
          <a:pPr marL="228600" lvl="1" indent="-228600" algn="just" defTabSz="977900">
            <a:lnSpc>
              <a:spcPct val="90000"/>
            </a:lnSpc>
            <a:spcBef>
              <a:spcPct val="0"/>
            </a:spcBef>
            <a:spcAft>
              <a:spcPct val="15000"/>
            </a:spcAft>
            <a:buChar char="•"/>
          </a:pPr>
          <a:r>
            <a:rPr lang="en-IN" sz="2200" b="1" i="0" kern="1200" dirty="0"/>
            <a:t>Top Performers</a:t>
          </a:r>
          <a:endParaRPr lang="en-IN" sz="2200" kern="1200" dirty="0">
            <a:solidFill>
              <a:schemeClr val="tx1"/>
            </a:solidFill>
            <a:latin typeface="Rockwell (Body)"/>
          </a:endParaRPr>
        </a:p>
        <a:p>
          <a:pPr marL="342900" lvl="2" indent="-171450" algn="just" defTabSz="844550">
            <a:lnSpc>
              <a:spcPct val="90000"/>
            </a:lnSpc>
            <a:spcBef>
              <a:spcPct val="0"/>
            </a:spcBef>
            <a:spcAft>
              <a:spcPct val="15000"/>
            </a:spcAft>
            <a:buChar char="•"/>
          </a:pPr>
          <a:r>
            <a:rPr lang="en-US" sz="1900" b="0" i="0" kern="1200" dirty="0"/>
            <a:t>LLMs like ChatGPT and Gemini consistently achieved the highest accuracy</a:t>
          </a:r>
          <a:endParaRPr lang="en-IN" sz="1900" kern="1200" dirty="0">
            <a:solidFill>
              <a:schemeClr val="tx1"/>
            </a:solidFill>
            <a:latin typeface="Rockwell (Body)"/>
          </a:endParaRPr>
        </a:p>
        <a:p>
          <a:pPr marL="228600" lvl="1" indent="-228600" algn="just" defTabSz="977900">
            <a:lnSpc>
              <a:spcPct val="90000"/>
            </a:lnSpc>
            <a:spcBef>
              <a:spcPct val="0"/>
            </a:spcBef>
            <a:spcAft>
              <a:spcPct val="15000"/>
            </a:spcAft>
            <a:buChar char="•"/>
          </a:pPr>
          <a:r>
            <a:rPr lang="en-IN" sz="2200" b="1" i="0" kern="1200" dirty="0"/>
            <a:t>Strengths</a:t>
          </a:r>
          <a:endParaRPr lang="en-IN" sz="2200" kern="1200" dirty="0">
            <a:solidFill>
              <a:schemeClr val="tx1"/>
            </a:solidFill>
            <a:latin typeface="Rockwell (Body)"/>
          </a:endParaRPr>
        </a:p>
        <a:p>
          <a:pPr marL="342900" lvl="2" indent="-171450" algn="just" defTabSz="844550">
            <a:lnSpc>
              <a:spcPct val="90000"/>
            </a:lnSpc>
            <a:spcBef>
              <a:spcPct val="0"/>
            </a:spcBef>
            <a:spcAft>
              <a:spcPct val="15000"/>
            </a:spcAft>
            <a:buChar char="•"/>
          </a:pPr>
          <a:r>
            <a:rPr lang="en-US" sz="1900" b="0" i="0" kern="1200" dirty="0"/>
            <a:t>These models excelled particularly at extracting names, social security numbers, wage totals (W2), citizenship and address information (W8), and names and account numbers (W9).</a:t>
          </a:r>
          <a:endParaRPr lang="en-IN" sz="1900" kern="1200" dirty="0">
            <a:solidFill>
              <a:schemeClr val="tx1"/>
            </a:solidFill>
            <a:latin typeface="Rockwell (Body)"/>
          </a:endParaRPr>
        </a:p>
        <a:p>
          <a:pPr marL="228600" lvl="1" indent="-228600" algn="just" defTabSz="977900">
            <a:lnSpc>
              <a:spcPct val="90000"/>
            </a:lnSpc>
            <a:spcBef>
              <a:spcPct val="0"/>
            </a:spcBef>
            <a:spcAft>
              <a:spcPct val="15000"/>
            </a:spcAft>
            <a:buChar char="•"/>
          </a:pPr>
          <a:r>
            <a:rPr lang="en-IN" sz="2200" b="1" i="0" kern="1200" dirty="0"/>
            <a:t>Room for Improvement</a:t>
          </a:r>
          <a:endParaRPr lang="en-IN" sz="2200" kern="1200" dirty="0">
            <a:solidFill>
              <a:schemeClr val="tx1"/>
            </a:solidFill>
            <a:latin typeface="Rockwell (Body)"/>
          </a:endParaRPr>
        </a:p>
        <a:p>
          <a:pPr marL="342900" lvl="2" indent="-171450" algn="just" defTabSz="844550">
            <a:lnSpc>
              <a:spcPct val="90000"/>
            </a:lnSpc>
            <a:spcBef>
              <a:spcPct val="0"/>
            </a:spcBef>
            <a:spcAft>
              <a:spcPct val="15000"/>
            </a:spcAft>
            <a:buChar char="•"/>
          </a:pPr>
          <a:r>
            <a:rPr lang="en-US" sz="1900" b="0" i="0" kern="1200" dirty="0"/>
            <a:t>Accuracy still varies across LLMs and data fields. More complex details, such as addresses and intricate financial data, remain challenging for all models.</a:t>
          </a:r>
          <a:endParaRPr lang="en-IN" sz="1900" kern="1200" dirty="0">
            <a:solidFill>
              <a:schemeClr val="tx1"/>
            </a:solidFill>
            <a:latin typeface="Rockwell (Body)"/>
          </a:endParaRPr>
        </a:p>
      </dsp:txBody>
      <dsp:txXfrm>
        <a:off x="0" y="240389"/>
        <a:ext cx="5289535" cy="5241600"/>
      </dsp:txXfrm>
    </dsp:sp>
    <dsp:sp modelId="{FAB16279-F6A2-4302-9911-F7053377C2E6}">
      <dsp:nvSpPr>
        <dsp:cNvPr id="0" name=""/>
        <dsp:cNvSpPr/>
      </dsp:nvSpPr>
      <dsp:spPr>
        <a:xfrm>
          <a:off x="264476" y="4229"/>
          <a:ext cx="3702674" cy="472320"/>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952" tIns="0" rIns="139952" bIns="0" numCol="1" spcCol="1270" anchor="ctr" anchorCtr="0">
          <a:noAutofit/>
        </a:bodyPr>
        <a:lstStyle/>
        <a:p>
          <a:pPr marL="0" lvl="0" indent="0" algn="l" defTabSz="1066800">
            <a:lnSpc>
              <a:spcPct val="90000"/>
            </a:lnSpc>
            <a:spcBef>
              <a:spcPct val="0"/>
            </a:spcBef>
            <a:spcAft>
              <a:spcPct val="35000"/>
            </a:spcAft>
            <a:buNone/>
          </a:pPr>
          <a:r>
            <a:rPr lang="en-US" sz="2400" kern="1200" dirty="0"/>
            <a:t>Conclusion</a:t>
          </a:r>
          <a:endParaRPr lang="en-IN" sz="1900" kern="1200" dirty="0">
            <a:solidFill>
              <a:schemeClr val="tx1"/>
            </a:solidFill>
            <a:latin typeface="Rockwell (Body)"/>
          </a:endParaRPr>
        </a:p>
      </dsp:txBody>
      <dsp:txXfrm>
        <a:off x="287533" y="27286"/>
        <a:ext cx="3656560"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BDCC6-358E-4278-A285-B0547935C0B1}">
      <dsp:nvSpPr>
        <dsp:cNvPr id="0" name=""/>
        <dsp:cNvSpPr/>
      </dsp:nvSpPr>
      <dsp:spPr>
        <a:xfrm>
          <a:off x="0" y="1954"/>
          <a:ext cx="5136775" cy="1477504"/>
        </a:xfrm>
        <a:prstGeom prst="roundRect">
          <a:avLst>
            <a:gd name="adj" fmla="val 10000"/>
          </a:avLst>
        </a:prstGeom>
        <a:solidFill>
          <a:srgbClr val="9F293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31A5974-F9C3-4F35-88A7-73C921E20B94}">
      <dsp:nvSpPr>
        <dsp:cNvPr id="0" name=""/>
        <dsp:cNvSpPr/>
      </dsp:nvSpPr>
      <dsp:spPr>
        <a:xfrm>
          <a:off x="383667" y="391918"/>
          <a:ext cx="697576" cy="697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73A9C5-7D41-4DA6-8637-D5F11AE774B8}">
      <dsp:nvSpPr>
        <dsp:cNvPr id="0" name=""/>
        <dsp:cNvSpPr/>
      </dsp:nvSpPr>
      <dsp:spPr>
        <a:xfrm>
          <a:off x="1480497" y="106546"/>
          <a:ext cx="3640691" cy="126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31" tIns="134231" rIns="134231" bIns="134231" numCol="1" spcCol="1270" anchor="ctr" anchorCtr="0">
          <a:noAutofit/>
        </a:bodyPr>
        <a:lstStyle/>
        <a:p>
          <a:pPr marL="0" lvl="0" indent="0" algn="just" defTabSz="533400">
            <a:lnSpc>
              <a:spcPct val="100000"/>
            </a:lnSpc>
            <a:spcBef>
              <a:spcPct val="0"/>
            </a:spcBef>
            <a:spcAft>
              <a:spcPct val="35000"/>
            </a:spcAft>
            <a:buNone/>
          </a:pPr>
          <a:r>
            <a:rPr lang="en-US" sz="1200" kern="1200" dirty="0">
              <a:solidFill>
                <a:prstClr val="white">
                  <a:hueOff val="0"/>
                  <a:satOff val="0"/>
                  <a:lumOff val="0"/>
                  <a:alphaOff val="0"/>
                </a:prstClr>
              </a:solidFill>
              <a:latin typeface="Rockwell" panose="02060603020205020403"/>
              <a:ea typeface="+mn-ea"/>
              <a:cs typeface="+mn-cs"/>
            </a:rPr>
            <a:t>Our investigation focuses on notable LLMs such as ChatGPT 3.5, Gemini 1.0, Gemini Vision 1.0, and various configurations of LLAmla2, ranging from 7 to 70 billion parameters</a:t>
          </a:r>
        </a:p>
      </dsp:txBody>
      <dsp:txXfrm>
        <a:off x="1480497" y="106546"/>
        <a:ext cx="3640691" cy="1268320"/>
      </dsp:txXfrm>
    </dsp:sp>
    <dsp:sp modelId="{C0E6287A-B8D2-4510-A6F2-316874209BBC}">
      <dsp:nvSpPr>
        <dsp:cNvPr id="0" name=""/>
        <dsp:cNvSpPr/>
      </dsp:nvSpPr>
      <dsp:spPr>
        <a:xfrm>
          <a:off x="0" y="1796539"/>
          <a:ext cx="5136775" cy="13268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6D17F-A33C-45E4-BC1E-3490106C3A43}">
      <dsp:nvSpPr>
        <dsp:cNvPr id="0" name=""/>
        <dsp:cNvSpPr/>
      </dsp:nvSpPr>
      <dsp:spPr>
        <a:xfrm>
          <a:off x="383667" y="2111190"/>
          <a:ext cx="697576" cy="697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29C258-F9DD-4CA0-9362-08562C9285B8}">
      <dsp:nvSpPr>
        <dsp:cNvPr id="0" name=""/>
        <dsp:cNvSpPr/>
      </dsp:nvSpPr>
      <dsp:spPr>
        <a:xfrm>
          <a:off x="1464910" y="1825818"/>
          <a:ext cx="3671865" cy="126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31" tIns="134231" rIns="134231" bIns="134231" numCol="1" spcCol="1270" anchor="ctr" anchorCtr="0">
          <a:noAutofit/>
        </a:bodyPr>
        <a:lstStyle/>
        <a:p>
          <a:pPr marL="0" lvl="0" indent="0" algn="just" defTabSz="533400">
            <a:lnSpc>
              <a:spcPct val="100000"/>
            </a:lnSpc>
            <a:spcBef>
              <a:spcPct val="0"/>
            </a:spcBef>
            <a:spcAft>
              <a:spcPct val="35000"/>
            </a:spcAft>
            <a:buNone/>
          </a:pPr>
          <a:r>
            <a:rPr lang="en-US" sz="1200" kern="1200" dirty="0">
              <a:solidFill>
                <a:prstClr val="white">
                  <a:hueOff val="0"/>
                  <a:satOff val="0"/>
                  <a:lumOff val="0"/>
                  <a:alphaOff val="0"/>
                </a:prstClr>
              </a:solidFill>
              <a:latin typeface="Rockwell" panose="02060603020205020403"/>
              <a:ea typeface="+mn-ea"/>
              <a:cs typeface="+mn-cs"/>
            </a:rPr>
            <a:t>The selected document types for evaluation include the W2, W8, and W9 forms, each representing distinct challenges in information extraction within financial documents</a:t>
          </a:r>
        </a:p>
      </dsp:txBody>
      <dsp:txXfrm>
        <a:off x="1464910" y="1825818"/>
        <a:ext cx="3671865" cy="1268320"/>
      </dsp:txXfrm>
    </dsp:sp>
    <dsp:sp modelId="{A2C3B6B2-B8C9-4D30-A268-391AC894BCF2}">
      <dsp:nvSpPr>
        <dsp:cNvPr id="0" name=""/>
        <dsp:cNvSpPr/>
      </dsp:nvSpPr>
      <dsp:spPr>
        <a:xfrm>
          <a:off x="0" y="3440498"/>
          <a:ext cx="5136775" cy="126832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9FBD-7612-4C24-8F91-A36CEB356161}">
      <dsp:nvSpPr>
        <dsp:cNvPr id="0" name=""/>
        <dsp:cNvSpPr/>
      </dsp:nvSpPr>
      <dsp:spPr>
        <a:xfrm>
          <a:off x="383667" y="3725870"/>
          <a:ext cx="697576" cy="697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BD9413-79B2-4C13-89CF-15F03AA0B456}">
      <dsp:nvSpPr>
        <dsp:cNvPr id="0" name=""/>
        <dsp:cNvSpPr/>
      </dsp:nvSpPr>
      <dsp:spPr>
        <a:xfrm>
          <a:off x="1464910" y="3440498"/>
          <a:ext cx="3671865" cy="126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31" tIns="134231" rIns="134231" bIns="134231" numCol="1" spcCol="1270" anchor="ctr" anchorCtr="0">
          <a:noAutofit/>
        </a:bodyPr>
        <a:lstStyle/>
        <a:p>
          <a:pPr marL="0" lvl="0" indent="0" algn="just" defTabSz="711200">
            <a:lnSpc>
              <a:spcPct val="100000"/>
            </a:lnSpc>
            <a:spcBef>
              <a:spcPct val="0"/>
            </a:spcBef>
            <a:spcAft>
              <a:spcPct val="35000"/>
            </a:spcAft>
            <a:buNone/>
          </a:pPr>
          <a:r>
            <a:rPr lang="en-US" sz="1200" kern="1200" dirty="0">
              <a:solidFill>
                <a:prstClr val="white">
                  <a:hueOff val="0"/>
                  <a:satOff val="0"/>
                  <a:lumOff val="0"/>
                  <a:alphaOff val="0"/>
                </a:prstClr>
              </a:solidFill>
              <a:latin typeface="Rockwell" panose="02060603020205020403"/>
              <a:ea typeface="+mn-ea"/>
              <a:cs typeface="+mn-cs"/>
            </a:rPr>
            <a:t>Through this exploration, we aim to contribute valuable insights to the broader field of document extraction and natural language processing</a:t>
          </a:r>
        </a:p>
      </dsp:txBody>
      <dsp:txXfrm>
        <a:off x="1464910" y="3440498"/>
        <a:ext cx="3671865" cy="1268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0EC33-6A26-423E-9C7D-BFB16A3167B8}">
      <dsp:nvSpPr>
        <dsp:cNvPr id="0" name=""/>
        <dsp:cNvSpPr/>
      </dsp:nvSpPr>
      <dsp:spPr>
        <a:xfrm>
          <a:off x="1190473" y="750533"/>
          <a:ext cx="2375880" cy="237588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C284D6-30E5-4485-940B-430D1153CC01}">
      <dsp:nvSpPr>
        <dsp:cNvPr id="0" name=""/>
        <dsp:cNvSpPr/>
      </dsp:nvSpPr>
      <dsp:spPr>
        <a:xfrm>
          <a:off x="1190473" y="750533"/>
          <a:ext cx="2375880" cy="237588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5CB7A7-3C13-4E52-A270-12BBD0883BD4}">
      <dsp:nvSpPr>
        <dsp:cNvPr id="0" name=""/>
        <dsp:cNvSpPr/>
      </dsp:nvSpPr>
      <dsp:spPr>
        <a:xfrm>
          <a:off x="2532" y="1178192"/>
          <a:ext cx="4751760" cy="1520563"/>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Manual processing of complex documents (e.g., W-2, W-8, W-9 forms) is time-consuming and error-prone.</a:t>
          </a:r>
        </a:p>
      </dsp:txBody>
      <dsp:txXfrm>
        <a:off x="2532" y="1178192"/>
        <a:ext cx="4751760" cy="1520563"/>
      </dsp:txXfrm>
    </dsp:sp>
    <dsp:sp modelId="{5CCE4C36-ADF2-4C10-983B-3BAFD17B9CEF}">
      <dsp:nvSpPr>
        <dsp:cNvPr id="0" name=""/>
        <dsp:cNvSpPr/>
      </dsp:nvSpPr>
      <dsp:spPr>
        <a:xfrm>
          <a:off x="6940102" y="750533"/>
          <a:ext cx="2375880" cy="237588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73FBB0-F911-4FEA-9F35-D9BDA713A184}">
      <dsp:nvSpPr>
        <dsp:cNvPr id="0" name=""/>
        <dsp:cNvSpPr/>
      </dsp:nvSpPr>
      <dsp:spPr>
        <a:xfrm>
          <a:off x="6940102" y="750533"/>
          <a:ext cx="2375880" cy="237588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F593C4-0F2B-44E8-B649-772161AA76AF}">
      <dsp:nvSpPr>
        <dsp:cNvPr id="0" name=""/>
        <dsp:cNvSpPr/>
      </dsp:nvSpPr>
      <dsp:spPr>
        <a:xfrm>
          <a:off x="5752162" y="1178192"/>
          <a:ext cx="4751760" cy="1520563"/>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Businesses and individuals need efficient and accurate ways to extract key information for summarization.</a:t>
          </a:r>
          <a:endParaRPr lang="en-US" sz="1600" kern="1200" dirty="0"/>
        </a:p>
      </dsp:txBody>
      <dsp:txXfrm>
        <a:off x="5752162" y="1178192"/>
        <a:ext cx="4751760" cy="1520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0EC33-6A26-423E-9C7D-BFB16A3167B8}">
      <dsp:nvSpPr>
        <dsp:cNvPr id="0" name=""/>
        <dsp:cNvSpPr/>
      </dsp:nvSpPr>
      <dsp:spPr>
        <a:xfrm>
          <a:off x="1190473" y="750533"/>
          <a:ext cx="2375880" cy="237588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C284D6-30E5-4485-940B-430D1153CC01}">
      <dsp:nvSpPr>
        <dsp:cNvPr id="0" name=""/>
        <dsp:cNvSpPr/>
      </dsp:nvSpPr>
      <dsp:spPr>
        <a:xfrm>
          <a:off x="1190473" y="750533"/>
          <a:ext cx="2375880" cy="237588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5CB7A7-3C13-4E52-A270-12BBD0883BD4}">
      <dsp:nvSpPr>
        <dsp:cNvPr id="0" name=""/>
        <dsp:cNvSpPr/>
      </dsp:nvSpPr>
      <dsp:spPr>
        <a:xfrm>
          <a:off x="2532" y="1178192"/>
          <a:ext cx="4751760" cy="1520563"/>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LLMs (like ChatGPT, Gemini, LLAmla2) have shown remarkable abilities in natural language understanding and processing.</a:t>
          </a:r>
        </a:p>
      </dsp:txBody>
      <dsp:txXfrm>
        <a:off x="2532" y="1178192"/>
        <a:ext cx="4751760" cy="1520563"/>
      </dsp:txXfrm>
    </dsp:sp>
    <dsp:sp modelId="{5CCE4C36-ADF2-4C10-983B-3BAFD17B9CEF}">
      <dsp:nvSpPr>
        <dsp:cNvPr id="0" name=""/>
        <dsp:cNvSpPr/>
      </dsp:nvSpPr>
      <dsp:spPr>
        <a:xfrm>
          <a:off x="6940102" y="750533"/>
          <a:ext cx="2375880" cy="237588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73FBB0-F911-4FEA-9F35-D9BDA713A184}">
      <dsp:nvSpPr>
        <dsp:cNvPr id="0" name=""/>
        <dsp:cNvSpPr/>
      </dsp:nvSpPr>
      <dsp:spPr>
        <a:xfrm>
          <a:off x="6940102" y="750533"/>
          <a:ext cx="2375880" cy="237588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F593C4-0F2B-44E8-B649-772161AA76AF}">
      <dsp:nvSpPr>
        <dsp:cNvPr id="0" name=""/>
        <dsp:cNvSpPr/>
      </dsp:nvSpPr>
      <dsp:spPr>
        <a:xfrm>
          <a:off x="5752162" y="1178192"/>
          <a:ext cx="4751760" cy="1520563"/>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They can be leveraged for automated document extraction tasks.</a:t>
          </a:r>
          <a:endParaRPr lang="en-US" sz="1600" kern="1200" dirty="0"/>
        </a:p>
      </dsp:txBody>
      <dsp:txXfrm>
        <a:off x="5752162" y="1178192"/>
        <a:ext cx="4751760" cy="1520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6697-BD8B-4D77-9A1F-B3E83339255F}">
      <dsp:nvSpPr>
        <dsp:cNvPr id="0" name=""/>
        <dsp:cNvSpPr/>
      </dsp:nvSpPr>
      <dsp:spPr>
        <a:xfrm>
          <a:off x="2699180" y="2305514"/>
          <a:ext cx="482202" cy="918831"/>
        </a:xfrm>
        <a:custGeom>
          <a:avLst/>
          <a:gdLst/>
          <a:ahLst/>
          <a:cxnLst/>
          <a:rect l="0" t="0" r="0" b="0"/>
          <a:pathLst>
            <a:path>
              <a:moveTo>
                <a:pt x="0" y="0"/>
              </a:moveTo>
              <a:lnTo>
                <a:pt x="241101" y="0"/>
              </a:lnTo>
              <a:lnTo>
                <a:pt x="241101" y="918831"/>
              </a:lnTo>
              <a:lnTo>
                <a:pt x="482202" y="918831"/>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914340" y="2738988"/>
        <a:ext cx="51883" cy="51883"/>
      </dsp:txXfrm>
    </dsp:sp>
    <dsp:sp modelId="{05A18944-7E75-4DB9-8010-C807E9366BA6}">
      <dsp:nvSpPr>
        <dsp:cNvPr id="0" name=""/>
        <dsp:cNvSpPr/>
      </dsp:nvSpPr>
      <dsp:spPr>
        <a:xfrm>
          <a:off x="2699180" y="2259794"/>
          <a:ext cx="482202" cy="91440"/>
        </a:xfrm>
        <a:custGeom>
          <a:avLst/>
          <a:gdLst/>
          <a:ahLst/>
          <a:cxnLst/>
          <a:rect l="0" t="0" r="0" b="0"/>
          <a:pathLst>
            <a:path>
              <a:moveTo>
                <a:pt x="0" y="45720"/>
              </a:moveTo>
              <a:lnTo>
                <a:pt x="482202" y="4572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928226" y="2293459"/>
        <a:ext cx="24110" cy="24110"/>
      </dsp:txXfrm>
    </dsp:sp>
    <dsp:sp modelId="{CC6EBD5B-E5C1-45EB-B516-93DC34A3BD3E}">
      <dsp:nvSpPr>
        <dsp:cNvPr id="0" name=""/>
        <dsp:cNvSpPr/>
      </dsp:nvSpPr>
      <dsp:spPr>
        <a:xfrm>
          <a:off x="2699180" y="1433389"/>
          <a:ext cx="488422" cy="872124"/>
        </a:xfrm>
        <a:custGeom>
          <a:avLst/>
          <a:gdLst/>
          <a:ahLst/>
          <a:cxnLst/>
          <a:rect l="0" t="0" r="0" b="0"/>
          <a:pathLst>
            <a:path>
              <a:moveTo>
                <a:pt x="0" y="872124"/>
              </a:moveTo>
              <a:lnTo>
                <a:pt x="244211" y="872124"/>
              </a:lnTo>
              <a:lnTo>
                <a:pt x="244211" y="0"/>
              </a:lnTo>
              <a:lnTo>
                <a:pt x="488422" y="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918402" y="1844462"/>
        <a:ext cx="49978" cy="49978"/>
      </dsp:txXfrm>
    </dsp:sp>
    <dsp:sp modelId="{10D236CC-FD8D-48CB-A089-0EF11BE6EED6}">
      <dsp:nvSpPr>
        <dsp:cNvPr id="0" name=""/>
        <dsp:cNvSpPr/>
      </dsp:nvSpPr>
      <dsp:spPr>
        <a:xfrm rot="16200000">
          <a:off x="-580802" y="959912"/>
          <a:ext cx="3868762" cy="2691204"/>
        </a:xfrm>
        <a:prstGeom prst="rect">
          <a:avLst/>
        </a:prstGeom>
        <a:noFill/>
        <a:ln>
          <a:noFill/>
        </a:ln>
        <a:effectLst/>
      </dsp:spPr>
      <dsp:style>
        <a:lnRef idx="0">
          <a:scrgbClr r="0" g="0" b="0"/>
        </a:lnRef>
        <a:fillRef idx="0">
          <a:scrgbClr r="0" g="0" b="0"/>
        </a:fillRef>
        <a:effectRef idx="0">
          <a:scrgbClr r="0" g="0" b="0"/>
        </a:effectRef>
        <a:fontRef idx="minor">
          <a:schemeClr val="accen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n-US" sz="6300" b="0" kern="1200" cap="none" spc="0" dirty="0">
            <a:ln w="0"/>
            <a:solidFill>
              <a:schemeClr val="accent1"/>
            </a:solidFill>
            <a:effectLst>
              <a:outerShdw blurRad="38100" dist="25400" dir="5400000" algn="ctr" rotWithShape="0">
                <a:srgbClr val="6E747A">
                  <a:alpha val="43000"/>
                </a:srgbClr>
              </a:outerShdw>
            </a:effectLst>
          </a:endParaRPr>
        </a:p>
      </dsp:txBody>
      <dsp:txXfrm>
        <a:off x="-580802" y="959912"/>
        <a:ext cx="3868762" cy="2691204"/>
      </dsp:txXfrm>
    </dsp:sp>
    <dsp:sp modelId="{7A4AE1D2-D48E-4452-ADDF-DDE41DA4C4E8}">
      <dsp:nvSpPr>
        <dsp:cNvPr id="0" name=""/>
        <dsp:cNvSpPr/>
      </dsp:nvSpPr>
      <dsp:spPr>
        <a:xfrm>
          <a:off x="3187603" y="1065857"/>
          <a:ext cx="8029346" cy="7350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Can LLMs effectively extract data from different document types?</a:t>
          </a:r>
        </a:p>
      </dsp:txBody>
      <dsp:txXfrm>
        <a:off x="3187603" y="1065857"/>
        <a:ext cx="8029346" cy="735064"/>
      </dsp:txXfrm>
    </dsp:sp>
    <dsp:sp modelId="{847627AA-408D-4C1D-8356-C0F9A7AAA36C}">
      <dsp:nvSpPr>
        <dsp:cNvPr id="0" name=""/>
        <dsp:cNvSpPr/>
      </dsp:nvSpPr>
      <dsp:spPr>
        <a:xfrm>
          <a:off x="3181383" y="1937982"/>
          <a:ext cx="8054349" cy="7350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Rockwell" panose="02060603020205020403"/>
              <a:ea typeface="+mn-ea"/>
              <a:cs typeface="+mn-cs"/>
            </a:rPr>
            <a:t>Which LLM models perform best for specific documents (W-2, </a:t>
          </a:r>
        </a:p>
        <a:p>
          <a:pPr marL="0" lvl="0" indent="0" algn="ctr" defTabSz="889000">
            <a:lnSpc>
              <a:spcPct val="90000"/>
            </a:lnSpc>
            <a:spcBef>
              <a:spcPct val="0"/>
            </a:spcBef>
            <a:spcAft>
              <a:spcPct val="35000"/>
            </a:spcAft>
            <a:buNone/>
          </a:pPr>
          <a:r>
            <a:rPr lang="en-US" sz="2000" kern="1200" dirty="0">
              <a:solidFill>
                <a:prstClr val="white"/>
              </a:solidFill>
              <a:latin typeface="Rockwell" panose="02060603020205020403"/>
              <a:ea typeface="+mn-ea"/>
              <a:cs typeface="+mn-cs"/>
            </a:rPr>
            <a:t> W-8,  W-9) and fields?</a:t>
          </a:r>
        </a:p>
      </dsp:txBody>
      <dsp:txXfrm>
        <a:off x="3181383" y="1937982"/>
        <a:ext cx="8054349" cy="735064"/>
      </dsp:txXfrm>
    </dsp:sp>
    <dsp:sp modelId="{48D0601F-E2D6-405E-922C-1EF528878D6E}">
      <dsp:nvSpPr>
        <dsp:cNvPr id="0" name=""/>
        <dsp:cNvSpPr/>
      </dsp:nvSpPr>
      <dsp:spPr>
        <a:xfrm>
          <a:off x="3181383" y="2856813"/>
          <a:ext cx="8057314" cy="7350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solidFill>
                <a:prstClr val="white"/>
              </a:solidFill>
              <a:latin typeface="Rockwell" panose="02060603020205020403"/>
              <a:ea typeface="+mn-ea"/>
              <a:cs typeface="+mn-cs"/>
            </a:rPr>
            <a:t>What are the limitations of LLMs in this context, and how can they be addressed</a:t>
          </a:r>
          <a:r>
            <a:rPr lang="en-US" sz="2000" b="0" i="0" kern="1200" dirty="0"/>
            <a:t>?</a:t>
          </a:r>
          <a:endParaRPr lang="en-US" sz="2000" kern="1200" dirty="0"/>
        </a:p>
      </dsp:txBody>
      <dsp:txXfrm>
        <a:off x="3181383" y="2856813"/>
        <a:ext cx="8057314" cy="735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0A44D-D779-4F68-A384-1ADFC1489EED}">
      <dsp:nvSpPr>
        <dsp:cNvPr id="0" name=""/>
        <dsp:cNvSpPr/>
      </dsp:nvSpPr>
      <dsp:spPr>
        <a:xfrm rot="16200000">
          <a:off x="534997" y="-534997"/>
          <a:ext cx="1539340" cy="2609334"/>
        </a:xfrm>
        <a:prstGeom prst="round1Rect">
          <a:avLst/>
        </a:prstGeom>
        <a:solidFill>
          <a:schemeClr val="accent2">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endParaRPr lang="en-IN" sz="1900" b="0" i="0" kern="1200" dirty="0"/>
        </a:p>
        <a:p>
          <a:pPr marL="0" lvl="0" indent="0" algn="ctr" defTabSz="844550">
            <a:lnSpc>
              <a:spcPct val="90000"/>
            </a:lnSpc>
            <a:spcBef>
              <a:spcPct val="0"/>
            </a:spcBef>
            <a:spcAft>
              <a:spcPct val="35000"/>
            </a:spcAft>
            <a:buFont typeface="Arial" panose="020B0604020202020204" pitchFamily="34" charset="0"/>
            <a:buNone/>
          </a:pPr>
          <a:endParaRPr lang="en-IN" sz="1900" kern="1200" dirty="0"/>
        </a:p>
      </dsp:txBody>
      <dsp:txXfrm rot="5400000">
        <a:off x="0" y="0"/>
        <a:ext cx="2609334" cy="1154505"/>
      </dsp:txXfrm>
    </dsp:sp>
    <dsp:sp modelId="{203A68AF-EA6C-4139-AA00-DD220C19E102}">
      <dsp:nvSpPr>
        <dsp:cNvPr id="0" name=""/>
        <dsp:cNvSpPr/>
      </dsp:nvSpPr>
      <dsp:spPr>
        <a:xfrm>
          <a:off x="2609334" y="0"/>
          <a:ext cx="2609334" cy="1539340"/>
        </a:xfrm>
        <a:prstGeom prst="round1Rect">
          <a:avLst/>
        </a:prstGeom>
        <a:solidFill>
          <a:schemeClr val="accent3">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endParaRPr lang="en-IN" sz="1900" b="0" i="0" kern="1200" dirty="0"/>
        </a:p>
        <a:p>
          <a:pPr marL="0" lvl="0" indent="0" algn="ctr" defTabSz="844550">
            <a:lnSpc>
              <a:spcPct val="90000"/>
            </a:lnSpc>
            <a:spcBef>
              <a:spcPct val="0"/>
            </a:spcBef>
            <a:spcAft>
              <a:spcPct val="35000"/>
            </a:spcAft>
            <a:buFont typeface="Arial" panose="020B0604020202020204" pitchFamily="34" charset="0"/>
            <a:buNone/>
          </a:pPr>
          <a:endParaRPr lang="en-IN" sz="1900" kern="1200" dirty="0"/>
        </a:p>
      </dsp:txBody>
      <dsp:txXfrm>
        <a:off x="2609334" y="0"/>
        <a:ext cx="2609334" cy="1154505"/>
      </dsp:txXfrm>
    </dsp:sp>
    <dsp:sp modelId="{B51DDFA9-7601-4BE1-B123-5AF72CFD04CB}">
      <dsp:nvSpPr>
        <dsp:cNvPr id="0" name=""/>
        <dsp:cNvSpPr/>
      </dsp:nvSpPr>
      <dsp:spPr>
        <a:xfrm rot="10800000">
          <a:off x="0" y="1539340"/>
          <a:ext cx="2609334" cy="1539340"/>
        </a:xfrm>
        <a:prstGeom prst="round1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endParaRPr lang="en-IN" sz="1900" kern="1200" dirty="0"/>
        </a:p>
      </dsp:txBody>
      <dsp:txXfrm rot="10800000">
        <a:off x="0" y="1924175"/>
        <a:ext cx="2609334" cy="1154505"/>
      </dsp:txXfrm>
    </dsp:sp>
    <dsp:sp modelId="{FF0E08AC-0743-4361-8168-CF4240E00A6D}">
      <dsp:nvSpPr>
        <dsp:cNvPr id="0" name=""/>
        <dsp:cNvSpPr/>
      </dsp:nvSpPr>
      <dsp:spPr>
        <a:xfrm rot="5400000">
          <a:off x="3144331" y="1004342"/>
          <a:ext cx="1539340" cy="2609334"/>
        </a:xfrm>
        <a:prstGeom prst="round1Rect">
          <a:avLst/>
        </a:prstGeom>
        <a:solidFill>
          <a:schemeClr val="accent5">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endParaRPr lang="en-IN" sz="1900" b="0" i="0" kern="1200" dirty="0"/>
        </a:p>
      </dsp:txBody>
      <dsp:txXfrm rot="-5400000">
        <a:off x="2609335" y="1924174"/>
        <a:ext cx="2609334" cy="1154505"/>
      </dsp:txXfrm>
    </dsp:sp>
    <dsp:sp modelId="{180117F9-FB57-4191-8828-16D85626262B}">
      <dsp:nvSpPr>
        <dsp:cNvPr id="0" name=""/>
        <dsp:cNvSpPr/>
      </dsp:nvSpPr>
      <dsp:spPr>
        <a:xfrm>
          <a:off x="1826534" y="1154505"/>
          <a:ext cx="1565600" cy="769670"/>
        </a:xfrm>
        <a:prstGeom prst="roundRect">
          <a:avLst/>
        </a:prstGeom>
        <a:solidFill>
          <a:schemeClr val="accent2">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chemeClr val="tx1"/>
              </a:solidFill>
            </a:rPr>
            <a:t>OBJECTIVE</a:t>
          </a:r>
          <a:endParaRPr lang="en-US" sz="1900" kern="1200" dirty="0">
            <a:solidFill>
              <a:schemeClr val="tx1"/>
            </a:solidFill>
          </a:endParaRPr>
        </a:p>
      </dsp:txBody>
      <dsp:txXfrm>
        <a:off x="1864106" y="1192077"/>
        <a:ext cx="1490456" cy="6945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3A1C1-771A-45CE-A541-DD05B482E5CD}">
      <dsp:nvSpPr>
        <dsp:cNvPr id="0" name=""/>
        <dsp:cNvSpPr/>
      </dsp:nvSpPr>
      <dsp:spPr>
        <a:xfrm>
          <a:off x="5060" y="545484"/>
          <a:ext cx="2945757" cy="1178303"/>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prstClr val="white"/>
              </a:solidFill>
              <a:latin typeface="Rockwell" panose="02060603020205020403"/>
              <a:ea typeface="+mn-ea"/>
              <a:cs typeface="+mn-cs"/>
            </a:rPr>
            <a:t>Older works</a:t>
          </a:r>
        </a:p>
      </dsp:txBody>
      <dsp:txXfrm>
        <a:off x="594212" y="545484"/>
        <a:ext cx="1767454" cy="1178303"/>
      </dsp:txXfrm>
    </dsp:sp>
    <dsp:sp modelId="{F27CED89-1D1D-443B-BF20-1813DACB1720}">
      <dsp:nvSpPr>
        <dsp:cNvPr id="0" name=""/>
        <dsp:cNvSpPr/>
      </dsp:nvSpPr>
      <dsp:spPr>
        <a:xfrm>
          <a:off x="2656242" y="545484"/>
          <a:ext cx="2945757" cy="1178303"/>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prstClr val="white"/>
              </a:solidFill>
              <a:latin typeface="Rockwell" panose="02060603020205020403"/>
              <a:ea typeface="+mn-ea"/>
              <a:cs typeface="+mn-cs"/>
            </a:rPr>
            <a:t>Seq2Seq Encoder-Decoder Models</a:t>
          </a:r>
        </a:p>
      </dsp:txBody>
      <dsp:txXfrm>
        <a:off x="3245394" y="545484"/>
        <a:ext cx="1767454" cy="1178303"/>
      </dsp:txXfrm>
    </dsp:sp>
    <dsp:sp modelId="{CF7B66E5-EDEB-4F90-98E3-A5919E1CF3B3}">
      <dsp:nvSpPr>
        <dsp:cNvPr id="0" name=""/>
        <dsp:cNvSpPr/>
      </dsp:nvSpPr>
      <dsp:spPr>
        <a:xfrm>
          <a:off x="5307424" y="545484"/>
          <a:ext cx="2945757" cy="1178303"/>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i="0" kern="1200" dirty="0"/>
            <a:t>Transformer based model</a:t>
          </a:r>
          <a:endParaRPr lang="en-US" sz="1400" kern="1200" dirty="0"/>
        </a:p>
      </dsp:txBody>
      <dsp:txXfrm>
        <a:off x="5896576" y="545484"/>
        <a:ext cx="1767454" cy="1178303"/>
      </dsp:txXfrm>
    </dsp:sp>
    <dsp:sp modelId="{B68AC802-C5F2-482F-84A6-967162206F8C}">
      <dsp:nvSpPr>
        <dsp:cNvPr id="0" name=""/>
        <dsp:cNvSpPr/>
      </dsp:nvSpPr>
      <dsp:spPr>
        <a:xfrm>
          <a:off x="7958605" y="545484"/>
          <a:ext cx="2945757" cy="1178303"/>
        </a:xfrm>
        <a:prstGeom prst="chevron">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i="0" kern="1200" dirty="0"/>
            <a:t>GPT and other LLM</a:t>
          </a:r>
          <a:endParaRPr lang="en-US" sz="1400" b="1" i="0" kern="1200" dirty="0">
            <a:solidFill>
              <a:prstClr val="white"/>
            </a:solidFill>
            <a:latin typeface="Rockwell" panose="02060603020205020403"/>
            <a:ea typeface="+mn-ea"/>
            <a:cs typeface="+mn-cs"/>
          </a:endParaRPr>
        </a:p>
      </dsp:txBody>
      <dsp:txXfrm>
        <a:off x="8547757" y="545484"/>
        <a:ext cx="1767454" cy="11783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BA0B8-B245-45EB-83E2-6586323133ED}">
      <dsp:nvSpPr>
        <dsp:cNvPr id="0" name=""/>
        <dsp:cNvSpPr/>
      </dsp:nvSpPr>
      <dsp:spPr>
        <a:xfrm>
          <a:off x="0" y="0"/>
          <a:ext cx="74395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79FFBC-350D-4E12-8CE4-628EE57DA343}">
      <dsp:nvSpPr>
        <dsp:cNvPr id="0" name=""/>
        <dsp:cNvSpPr/>
      </dsp:nvSpPr>
      <dsp:spPr>
        <a:xfrm>
          <a:off x="0" y="0"/>
          <a:ext cx="1487905" cy="5061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Pre-Trained Language Models</a:t>
          </a:r>
        </a:p>
      </dsp:txBody>
      <dsp:txXfrm>
        <a:off x="0" y="0"/>
        <a:ext cx="1487905" cy="5061116"/>
      </dsp:txXfrm>
    </dsp:sp>
    <dsp:sp modelId="{4D080B37-7BFD-4BFF-A17F-872934FAD5C9}">
      <dsp:nvSpPr>
        <dsp:cNvPr id="0" name=""/>
        <dsp:cNvSpPr/>
      </dsp:nvSpPr>
      <dsp:spPr>
        <a:xfrm>
          <a:off x="1599498" y="47695"/>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GPT-3</a:t>
          </a:r>
        </a:p>
      </dsp:txBody>
      <dsp:txXfrm>
        <a:off x="1599498" y="47695"/>
        <a:ext cx="2864217" cy="953901"/>
      </dsp:txXfrm>
    </dsp:sp>
    <dsp:sp modelId="{947746E9-4EAB-4033-AE81-D06EF734435A}">
      <dsp:nvSpPr>
        <dsp:cNvPr id="0" name=""/>
        <dsp:cNvSpPr/>
      </dsp:nvSpPr>
      <dsp:spPr>
        <a:xfrm>
          <a:off x="4575308" y="47695"/>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Third generation of GPT (</a:t>
          </a:r>
          <a:r>
            <a:rPr lang="en-US" sz="1500" kern="1200" dirty="0" err="1"/>
            <a:t>upto</a:t>
          </a:r>
          <a:r>
            <a:rPr lang="en-US" sz="1500" kern="1200" dirty="0"/>
            <a:t> 175B params). (Brown et al., 2020)</a:t>
          </a:r>
        </a:p>
      </dsp:txBody>
      <dsp:txXfrm>
        <a:off x="4575308" y="47695"/>
        <a:ext cx="2864217" cy="953901"/>
      </dsp:txXfrm>
    </dsp:sp>
    <dsp:sp modelId="{56B52F93-8239-4F66-B4A8-A20B9535A195}">
      <dsp:nvSpPr>
        <dsp:cNvPr id="0" name=""/>
        <dsp:cNvSpPr/>
      </dsp:nvSpPr>
      <dsp:spPr>
        <a:xfrm>
          <a:off x="1487905" y="1001597"/>
          <a:ext cx="59516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237002-AF2A-4253-991E-C5351C753175}">
      <dsp:nvSpPr>
        <dsp:cNvPr id="0" name=""/>
        <dsp:cNvSpPr/>
      </dsp:nvSpPr>
      <dsp:spPr>
        <a:xfrm>
          <a:off x="1599498" y="1049292"/>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GPT-3.5</a:t>
          </a:r>
        </a:p>
      </dsp:txBody>
      <dsp:txXfrm>
        <a:off x="1599498" y="1049292"/>
        <a:ext cx="2864217" cy="953901"/>
      </dsp:txXfrm>
    </dsp:sp>
    <dsp:sp modelId="{86759FD5-85E1-45E3-A4F8-50384924994E}">
      <dsp:nvSpPr>
        <dsp:cNvPr id="0" name=""/>
        <dsp:cNvSpPr/>
      </dsp:nvSpPr>
      <dsp:spPr>
        <a:xfrm>
          <a:off x="4575308" y="1049292"/>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GPT-3 + Instruction Tuning. Based on </a:t>
          </a:r>
          <a:r>
            <a:rPr lang="en-US" sz="1500" kern="1200" dirty="0" err="1"/>
            <a:t>InstructGPT</a:t>
          </a:r>
          <a:r>
            <a:rPr lang="en-US" sz="1500" kern="1200" dirty="0"/>
            <a:t>. (Ouyang et al., 2022; </a:t>
          </a:r>
          <a:r>
            <a:rPr lang="en-US" sz="1500" kern="1200" dirty="0" err="1"/>
            <a:t>OpenAI</a:t>
          </a:r>
          <a:r>
            <a:rPr lang="en-US" sz="1500" kern="1200" dirty="0"/>
            <a:t>, 2023b)</a:t>
          </a:r>
        </a:p>
      </dsp:txBody>
      <dsp:txXfrm>
        <a:off x="4575308" y="1049292"/>
        <a:ext cx="2864217" cy="953901"/>
      </dsp:txXfrm>
    </dsp:sp>
    <dsp:sp modelId="{37157C9A-DADE-4685-92DE-6EF904048571}">
      <dsp:nvSpPr>
        <dsp:cNvPr id="0" name=""/>
        <dsp:cNvSpPr/>
      </dsp:nvSpPr>
      <dsp:spPr>
        <a:xfrm>
          <a:off x="1487905" y="2003194"/>
          <a:ext cx="59516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567A3C-6802-4415-9E4A-A35BDDA02389}">
      <dsp:nvSpPr>
        <dsp:cNvPr id="0" name=""/>
        <dsp:cNvSpPr/>
      </dsp:nvSpPr>
      <dsp:spPr>
        <a:xfrm>
          <a:off x="1599498" y="2050889"/>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Gemini-pro</a:t>
          </a:r>
        </a:p>
      </dsp:txBody>
      <dsp:txXfrm>
        <a:off x="1599498" y="2050889"/>
        <a:ext cx="2864217" cy="953901"/>
      </dsp:txXfrm>
    </dsp:sp>
    <dsp:sp modelId="{0D854015-2BC2-432B-9C6B-6ABFCA3334B1}">
      <dsp:nvSpPr>
        <dsp:cNvPr id="0" name=""/>
        <dsp:cNvSpPr/>
      </dsp:nvSpPr>
      <dsp:spPr>
        <a:xfrm>
          <a:off x="4575308" y="2050889"/>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Released By Google, 2023</a:t>
          </a:r>
          <a:endParaRPr lang="en-US" sz="1500" kern="1200" dirty="0"/>
        </a:p>
      </dsp:txBody>
      <dsp:txXfrm>
        <a:off x="4575308" y="2050889"/>
        <a:ext cx="2864217" cy="953901"/>
      </dsp:txXfrm>
    </dsp:sp>
    <dsp:sp modelId="{F1BF6E54-8BD2-4019-94AF-5E185BE16EC8}">
      <dsp:nvSpPr>
        <dsp:cNvPr id="0" name=""/>
        <dsp:cNvSpPr/>
      </dsp:nvSpPr>
      <dsp:spPr>
        <a:xfrm>
          <a:off x="1487905" y="3004791"/>
          <a:ext cx="59516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BE9E7C-5E59-4123-ADFA-9183A588FB82}">
      <dsp:nvSpPr>
        <dsp:cNvPr id="0" name=""/>
        <dsp:cNvSpPr/>
      </dsp:nvSpPr>
      <dsp:spPr>
        <a:xfrm>
          <a:off x="1599498" y="3052486"/>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Gemini-Vision-pro</a:t>
          </a:r>
        </a:p>
      </dsp:txBody>
      <dsp:txXfrm>
        <a:off x="1599498" y="3052486"/>
        <a:ext cx="2864217" cy="953901"/>
      </dsp:txXfrm>
    </dsp:sp>
    <dsp:sp modelId="{0EA438E8-DDCA-4BF0-8633-39226C22F0CD}">
      <dsp:nvSpPr>
        <dsp:cNvPr id="0" name=""/>
        <dsp:cNvSpPr/>
      </dsp:nvSpPr>
      <dsp:spPr>
        <a:xfrm>
          <a:off x="4575308" y="3052486"/>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Released By Google, 2023</a:t>
          </a:r>
        </a:p>
      </dsp:txBody>
      <dsp:txXfrm>
        <a:off x="4575308" y="3052486"/>
        <a:ext cx="2864217" cy="953901"/>
      </dsp:txXfrm>
    </dsp:sp>
    <dsp:sp modelId="{09A558E3-5F29-4BCA-BB9B-79A1C98A5397}">
      <dsp:nvSpPr>
        <dsp:cNvPr id="0" name=""/>
        <dsp:cNvSpPr/>
      </dsp:nvSpPr>
      <dsp:spPr>
        <a:xfrm>
          <a:off x="1487905" y="4006388"/>
          <a:ext cx="59516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9A308E-69F5-41F9-8E28-3635B5A5806C}">
      <dsp:nvSpPr>
        <dsp:cNvPr id="0" name=""/>
        <dsp:cNvSpPr/>
      </dsp:nvSpPr>
      <dsp:spPr>
        <a:xfrm>
          <a:off x="1599498" y="4054083"/>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LLAMA2 ( 7b to 70b)</a:t>
          </a:r>
        </a:p>
      </dsp:txBody>
      <dsp:txXfrm>
        <a:off x="1599498" y="4054083"/>
        <a:ext cx="2864217" cy="953901"/>
      </dsp:txXfrm>
    </dsp:sp>
    <dsp:sp modelId="{C8CD0742-23EE-4CDA-B7A1-1A03B897AEDD}">
      <dsp:nvSpPr>
        <dsp:cNvPr id="0" name=""/>
        <dsp:cNvSpPr/>
      </dsp:nvSpPr>
      <dsp:spPr>
        <a:xfrm>
          <a:off x="4575308" y="4054083"/>
          <a:ext cx="2864217" cy="95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solidFill>
                <a:prstClr val="black">
                  <a:hueOff val="0"/>
                  <a:satOff val="0"/>
                  <a:lumOff val="0"/>
                  <a:alphaOff val="0"/>
                </a:prstClr>
              </a:solidFill>
              <a:latin typeface="Rockwell" panose="02060603020205020403"/>
              <a:ea typeface="+mn-ea"/>
              <a:cs typeface="+mn-cs"/>
            </a:rPr>
            <a:t>Open Foundation and Fine-Tuned Chat Models(</a:t>
          </a:r>
          <a:r>
            <a:rPr lang="en-IN" sz="1500" kern="1200" dirty="0">
              <a:solidFill>
                <a:prstClr val="black">
                  <a:hueOff val="0"/>
                  <a:satOff val="0"/>
                  <a:lumOff val="0"/>
                  <a:alphaOff val="0"/>
                </a:prstClr>
              </a:solidFill>
              <a:latin typeface="Rockwell" panose="020606030202050204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Hugo </a:t>
          </a:r>
          <a:r>
            <a:rPr lang="en-IN" sz="1500" kern="1200" dirty="0" err="1">
              <a:solidFill>
                <a:prstClr val="black">
                  <a:hueOff val="0"/>
                  <a:satOff val="0"/>
                  <a:lumOff val="0"/>
                  <a:alphaOff val="0"/>
                </a:prstClr>
              </a:solidFill>
              <a:latin typeface="Rockwell" panose="020606030202050204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Touvron</a:t>
          </a:r>
          <a:r>
            <a:rPr lang="en-US" sz="1500" kern="1200" dirty="0">
              <a:solidFill>
                <a:prstClr val="black">
                  <a:hueOff val="0"/>
                  <a:satOff val="0"/>
                  <a:lumOff val="0"/>
                  <a:alphaOff val="0"/>
                </a:prstClr>
              </a:solidFill>
              <a:latin typeface="Rockwell" panose="02060603020205020403"/>
              <a:ea typeface="+mn-ea"/>
              <a:cs typeface="+mn-cs"/>
            </a:rPr>
            <a:t> et al., 2023; Meta, 2023b)</a:t>
          </a:r>
        </a:p>
      </dsp:txBody>
      <dsp:txXfrm>
        <a:off x="4575308" y="4054083"/>
        <a:ext cx="2864217" cy="953901"/>
      </dsp:txXfrm>
    </dsp:sp>
    <dsp:sp modelId="{FED990EE-F7AD-4D0D-8A3A-22E2AF915BF7}">
      <dsp:nvSpPr>
        <dsp:cNvPr id="0" name=""/>
        <dsp:cNvSpPr/>
      </dsp:nvSpPr>
      <dsp:spPr>
        <a:xfrm>
          <a:off x="1487905" y="5007985"/>
          <a:ext cx="59516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AE5C4-5CD3-4C4E-8C6F-83554D5E2523}">
      <dsp:nvSpPr>
        <dsp:cNvPr id="0" name=""/>
        <dsp:cNvSpPr/>
      </dsp:nvSpPr>
      <dsp:spPr>
        <a:xfrm>
          <a:off x="1102440" y="3599"/>
          <a:ext cx="2274877" cy="1137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n-Shot Learning</a:t>
          </a:r>
        </a:p>
      </dsp:txBody>
      <dsp:txXfrm>
        <a:off x="1135754" y="36913"/>
        <a:ext cx="2208249" cy="1070810"/>
      </dsp:txXfrm>
    </dsp:sp>
    <dsp:sp modelId="{96ACD800-1858-4AD2-8314-328BCE698399}">
      <dsp:nvSpPr>
        <dsp:cNvPr id="0" name=""/>
        <dsp:cNvSpPr/>
      </dsp:nvSpPr>
      <dsp:spPr>
        <a:xfrm>
          <a:off x="1329928" y="1141037"/>
          <a:ext cx="227487" cy="853078"/>
        </a:xfrm>
        <a:custGeom>
          <a:avLst/>
          <a:gdLst/>
          <a:ahLst/>
          <a:cxnLst/>
          <a:rect l="0" t="0" r="0" b="0"/>
          <a:pathLst>
            <a:path>
              <a:moveTo>
                <a:pt x="0" y="0"/>
              </a:moveTo>
              <a:lnTo>
                <a:pt x="0" y="853078"/>
              </a:lnTo>
              <a:lnTo>
                <a:pt x="227487" y="85307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8D184C-0D88-434E-9267-9B03A0C364E0}">
      <dsp:nvSpPr>
        <dsp:cNvPr id="0" name=""/>
        <dsp:cNvSpPr/>
      </dsp:nvSpPr>
      <dsp:spPr>
        <a:xfrm>
          <a:off x="1557415" y="1425397"/>
          <a:ext cx="1819901" cy="113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t" anchorCtr="0">
          <a:noAutofit/>
        </a:bodyPr>
        <a:lstStyle/>
        <a:p>
          <a:pPr marL="0" lvl="0" indent="0" algn="l" defTabSz="844550">
            <a:lnSpc>
              <a:spcPct val="90000"/>
            </a:lnSpc>
            <a:spcBef>
              <a:spcPct val="0"/>
            </a:spcBef>
            <a:spcAft>
              <a:spcPct val="35000"/>
            </a:spcAft>
            <a:buNone/>
          </a:pPr>
          <a:r>
            <a:rPr lang="en-US" sz="1900" kern="1200"/>
            <a:t>Few-Shot Learning</a:t>
          </a:r>
        </a:p>
        <a:p>
          <a:pPr marL="114300" lvl="1" indent="-114300" algn="l" defTabSz="666750">
            <a:lnSpc>
              <a:spcPct val="90000"/>
            </a:lnSpc>
            <a:spcBef>
              <a:spcPct val="0"/>
            </a:spcBef>
            <a:spcAft>
              <a:spcPct val="15000"/>
            </a:spcAft>
            <a:buChar char="•"/>
          </a:pPr>
          <a:r>
            <a:rPr lang="en-US" sz="1500" kern="1200"/>
            <a:t>Few reference  samples (~10)</a:t>
          </a:r>
        </a:p>
      </dsp:txBody>
      <dsp:txXfrm>
        <a:off x="1590729" y="1458711"/>
        <a:ext cx="1753273" cy="1070810"/>
      </dsp:txXfrm>
    </dsp:sp>
    <dsp:sp modelId="{C27FFA49-EE36-404E-89FD-3DD3F090A160}">
      <dsp:nvSpPr>
        <dsp:cNvPr id="0" name=""/>
        <dsp:cNvSpPr/>
      </dsp:nvSpPr>
      <dsp:spPr>
        <a:xfrm>
          <a:off x="1329928" y="1141037"/>
          <a:ext cx="227487" cy="2274877"/>
        </a:xfrm>
        <a:custGeom>
          <a:avLst/>
          <a:gdLst/>
          <a:ahLst/>
          <a:cxnLst/>
          <a:rect l="0" t="0" r="0" b="0"/>
          <a:pathLst>
            <a:path>
              <a:moveTo>
                <a:pt x="0" y="0"/>
              </a:moveTo>
              <a:lnTo>
                <a:pt x="0" y="2274877"/>
              </a:lnTo>
              <a:lnTo>
                <a:pt x="227487" y="227487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F8A0F3-D5EC-4D26-9BCA-96B71E3F99A2}">
      <dsp:nvSpPr>
        <dsp:cNvPr id="0" name=""/>
        <dsp:cNvSpPr/>
      </dsp:nvSpPr>
      <dsp:spPr>
        <a:xfrm>
          <a:off x="1557415" y="2847195"/>
          <a:ext cx="1819901" cy="113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t" anchorCtr="0">
          <a:noAutofit/>
        </a:bodyPr>
        <a:lstStyle/>
        <a:p>
          <a:pPr marL="0" lvl="0" indent="0" algn="l" defTabSz="844550">
            <a:lnSpc>
              <a:spcPct val="90000"/>
            </a:lnSpc>
            <a:spcBef>
              <a:spcPct val="0"/>
            </a:spcBef>
            <a:spcAft>
              <a:spcPct val="35000"/>
            </a:spcAft>
            <a:buNone/>
          </a:pPr>
          <a:r>
            <a:rPr lang="en-US" sz="1900" kern="1200" dirty="0"/>
            <a:t>One-Shot Learning</a:t>
          </a:r>
        </a:p>
        <a:p>
          <a:pPr marL="114300" lvl="1" indent="-114300" algn="l" defTabSz="666750">
            <a:lnSpc>
              <a:spcPct val="90000"/>
            </a:lnSpc>
            <a:spcBef>
              <a:spcPct val="0"/>
            </a:spcBef>
            <a:spcAft>
              <a:spcPct val="15000"/>
            </a:spcAft>
            <a:buChar char="•"/>
          </a:pPr>
          <a:r>
            <a:rPr lang="en-US" sz="1500" kern="1200" dirty="0"/>
            <a:t>One reference sample</a:t>
          </a:r>
        </a:p>
      </dsp:txBody>
      <dsp:txXfrm>
        <a:off x="1590729" y="2880509"/>
        <a:ext cx="1753273" cy="1070810"/>
      </dsp:txXfrm>
    </dsp:sp>
    <dsp:sp modelId="{8506CA3C-97DA-48BB-9440-6CE60F03A8EC}">
      <dsp:nvSpPr>
        <dsp:cNvPr id="0" name=""/>
        <dsp:cNvSpPr/>
      </dsp:nvSpPr>
      <dsp:spPr>
        <a:xfrm>
          <a:off x="1329928" y="1141037"/>
          <a:ext cx="227487" cy="3696675"/>
        </a:xfrm>
        <a:custGeom>
          <a:avLst/>
          <a:gdLst/>
          <a:ahLst/>
          <a:cxnLst/>
          <a:rect l="0" t="0" r="0" b="0"/>
          <a:pathLst>
            <a:path>
              <a:moveTo>
                <a:pt x="0" y="0"/>
              </a:moveTo>
              <a:lnTo>
                <a:pt x="0" y="3696675"/>
              </a:lnTo>
              <a:lnTo>
                <a:pt x="227487" y="369667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CCBE2-9E9C-4BA7-B473-62B10F7B5C55}">
      <dsp:nvSpPr>
        <dsp:cNvPr id="0" name=""/>
        <dsp:cNvSpPr/>
      </dsp:nvSpPr>
      <dsp:spPr>
        <a:xfrm>
          <a:off x="1557415" y="4268994"/>
          <a:ext cx="1819901" cy="113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t" anchorCtr="0">
          <a:noAutofit/>
        </a:bodyPr>
        <a:lstStyle/>
        <a:p>
          <a:pPr marL="0" lvl="0" indent="0" algn="l" defTabSz="844550">
            <a:lnSpc>
              <a:spcPct val="90000"/>
            </a:lnSpc>
            <a:spcBef>
              <a:spcPct val="0"/>
            </a:spcBef>
            <a:spcAft>
              <a:spcPct val="35000"/>
            </a:spcAft>
            <a:buNone/>
          </a:pPr>
          <a:r>
            <a:rPr lang="en-US" sz="1900" kern="1200"/>
            <a:t>Zero-Shot Learning</a:t>
          </a:r>
        </a:p>
        <a:p>
          <a:pPr marL="114300" lvl="1" indent="-114300" algn="l" defTabSz="666750">
            <a:lnSpc>
              <a:spcPct val="90000"/>
            </a:lnSpc>
            <a:spcBef>
              <a:spcPct val="0"/>
            </a:spcBef>
            <a:spcAft>
              <a:spcPct val="15000"/>
            </a:spcAft>
            <a:buChar char="•"/>
          </a:pPr>
          <a:r>
            <a:rPr lang="en-US" sz="1500" kern="1200" dirty="0"/>
            <a:t>Zero reference samples</a:t>
          </a:r>
        </a:p>
      </dsp:txBody>
      <dsp:txXfrm>
        <a:off x="1590729" y="4302308"/>
        <a:ext cx="1753273" cy="10708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A928A-5044-42D8-9906-C666CD1E93FA}" type="datetimeFigureOut">
              <a:rPr lang="en-IN" smtClean="0"/>
              <a:t>19-03-2024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BFC23-6D71-4F6B-A4A1-B07ECF7D6533}" type="slidenum">
              <a:rPr lang="en-IN" smtClean="0"/>
              <a:t>‹#›</a:t>
            </a:fld>
            <a:endParaRPr lang="en-IN"/>
          </a:p>
        </p:txBody>
      </p:sp>
    </p:spTree>
    <p:extLst>
      <p:ext uri="{BB962C8B-B14F-4D97-AF65-F5344CB8AC3E}">
        <p14:creationId xmlns:p14="http://schemas.microsoft.com/office/powerpoint/2010/main" val="1570810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1</a:t>
            </a:fld>
            <a:endParaRPr lang="en-IN"/>
          </a:p>
        </p:txBody>
      </p:sp>
    </p:spTree>
    <p:extLst>
      <p:ext uri="{BB962C8B-B14F-4D97-AF65-F5344CB8AC3E}">
        <p14:creationId xmlns:p14="http://schemas.microsoft.com/office/powerpoint/2010/main" val="221038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10</a:t>
            </a:fld>
            <a:endParaRPr lang="en-IN"/>
          </a:p>
        </p:txBody>
      </p:sp>
    </p:spTree>
    <p:extLst>
      <p:ext uri="{BB962C8B-B14F-4D97-AF65-F5344CB8AC3E}">
        <p14:creationId xmlns:p14="http://schemas.microsoft.com/office/powerpoint/2010/main" val="428397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11</a:t>
            </a:fld>
            <a:endParaRPr lang="en-IN"/>
          </a:p>
        </p:txBody>
      </p:sp>
    </p:spTree>
    <p:extLst>
      <p:ext uri="{BB962C8B-B14F-4D97-AF65-F5344CB8AC3E}">
        <p14:creationId xmlns:p14="http://schemas.microsoft.com/office/powerpoint/2010/main" val="374609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03BFC23-6D71-4F6B-A4A1-B07ECF7D6533}" type="slidenum">
              <a:rPr lang="en-IN" smtClean="0"/>
              <a:t>12</a:t>
            </a:fld>
            <a:endParaRPr lang="en-IN"/>
          </a:p>
        </p:txBody>
      </p:sp>
    </p:spTree>
    <p:extLst>
      <p:ext uri="{BB962C8B-B14F-4D97-AF65-F5344CB8AC3E}">
        <p14:creationId xmlns:p14="http://schemas.microsoft.com/office/powerpoint/2010/main" val="92487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None/>
            </a:pPr>
            <a:endParaRPr lang="en-US"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203BFC23-6D71-4F6B-A4A1-B07ECF7D6533}" type="slidenum">
              <a:rPr lang="en-IN" smtClean="0"/>
              <a:t>13</a:t>
            </a:fld>
            <a:endParaRPr lang="en-IN"/>
          </a:p>
        </p:txBody>
      </p:sp>
    </p:spTree>
    <p:extLst>
      <p:ext uri="{BB962C8B-B14F-4D97-AF65-F5344CB8AC3E}">
        <p14:creationId xmlns:p14="http://schemas.microsoft.com/office/powerpoint/2010/main" val="299520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203BFC23-6D71-4F6B-A4A1-B07ECF7D6533}" type="slidenum">
              <a:rPr lang="en-IN" smtClean="0"/>
              <a:t>14</a:t>
            </a:fld>
            <a:endParaRPr lang="en-IN"/>
          </a:p>
        </p:txBody>
      </p:sp>
    </p:spTree>
    <p:extLst>
      <p:ext uri="{BB962C8B-B14F-4D97-AF65-F5344CB8AC3E}">
        <p14:creationId xmlns:p14="http://schemas.microsoft.com/office/powerpoint/2010/main" val="42856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15</a:t>
            </a:fld>
            <a:endParaRPr lang="en-IN"/>
          </a:p>
        </p:txBody>
      </p:sp>
    </p:spTree>
    <p:extLst>
      <p:ext uri="{BB962C8B-B14F-4D97-AF65-F5344CB8AC3E}">
        <p14:creationId xmlns:p14="http://schemas.microsoft.com/office/powerpoint/2010/main" val="4184595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18</a:t>
            </a:fld>
            <a:endParaRPr lang="en-IN"/>
          </a:p>
        </p:txBody>
      </p:sp>
    </p:spTree>
    <p:extLst>
      <p:ext uri="{BB962C8B-B14F-4D97-AF65-F5344CB8AC3E}">
        <p14:creationId xmlns:p14="http://schemas.microsoft.com/office/powerpoint/2010/main" val="1277924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20</a:t>
            </a:fld>
            <a:endParaRPr lang="en-IN"/>
          </a:p>
        </p:txBody>
      </p:sp>
    </p:spTree>
    <p:extLst>
      <p:ext uri="{BB962C8B-B14F-4D97-AF65-F5344CB8AC3E}">
        <p14:creationId xmlns:p14="http://schemas.microsoft.com/office/powerpoint/2010/main" val="3027977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22</a:t>
            </a:fld>
            <a:endParaRPr lang="en-IN"/>
          </a:p>
        </p:txBody>
      </p:sp>
    </p:spTree>
    <p:extLst>
      <p:ext uri="{BB962C8B-B14F-4D97-AF65-F5344CB8AC3E}">
        <p14:creationId xmlns:p14="http://schemas.microsoft.com/office/powerpoint/2010/main" val="349453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23</a:t>
            </a:fld>
            <a:endParaRPr lang="en-IN"/>
          </a:p>
        </p:txBody>
      </p:sp>
    </p:spTree>
    <p:extLst>
      <p:ext uri="{BB962C8B-B14F-4D97-AF65-F5344CB8AC3E}">
        <p14:creationId xmlns:p14="http://schemas.microsoft.com/office/powerpoint/2010/main" val="323339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2</a:t>
            </a:fld>
            <a:endParaRPr lang="en-IN"/>
          </a:p>
        </p:txBody>
      </p:sp>
    </p:spTree>
    <p:extLst>
      <p:ext uri="{BB962C8B-B14F-4D97-AF65-F5344CB8AC3E}">
        <p14:creationId xmlns:p14="http://schemas.microsoft.com/office/powerpoint/2010/main" val="297311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3</a:t>
            </a:fld>
            <a:endParaRPr lang="en-IN"/>
          </a:p>
        </p:txBody>
      </p:sp>
    </p:spTree>
    <p:extLst>
      <p:ext uri="{BB962C8B-B14F-4D97-AF65-F5344CB8AC3E}">
        <p14:creationId xmlns:p14="http://schemas.microsoft.com/office/powerpoint/2010/main" val="369832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4</a:t>
            </a:fld>
            <a:endParaRPr lang="en-IN"/>
          </a:p>
        </p:txBody>
      </p:sp>
    </p:spTree>
    <p:extLst>
      <p:ext uri="{BB962C8B-B14F-4D97-AF65-F5344CB8AC3E}">
        <p14:creationId xmlns:p14="http://schemas.microsoft.com/office/powerpoint/2010/main" val="100477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5</a:t>
            </a:fld>
            <a:endParaRPr lang="en-IN"/>
          </a:p>
        </p:txBody>
      </p:sp>
    </p:spTree>
    <p:extLst>
      <p:ext uri="{BB962C8B-B14F-4D97-AF65-F5344CB8AC3E}">
        <p14:creationId xmlns:p14="http://schemas.microsoft.com/office/powerpoint/2010/main" val="2653626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6</a:t>
            </a:fld>
            <a:endParaRPr lang="en-IN"/>
          </a:p>
        </p:txBody>
      </p:sp>
    </p:spTree>
    <p:extLst>
      <p:ext uri="{BB962C8B-B14F-4D97-AF65-F5344CB8AC3E}">
        <p14:creationId xmlns:p14="http://schemas.microsoft.com/office/powerpoint/2010/main" val="333646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3BFC23-6D71-4F6B-A4A1-B07ECF7D6533}" type="slidenum">
              <a:rPr lang="en-IN" smtClean="0"/>
              <a:t>7</a:t>
            </a:fld>
            <a:endParaRPr lang="en-IN"/>
          </a:p>
        </p:txBody>
      </p:sp>
    </p:spTree>
    <p:extLst>
      <p:ext uri="{BB962C8B-B14F-4D97-AF65-F5344CB8AC3E}">
        <p14:creationId xmlns:p14="http://schemas.microsoft.com/office/powerpoint/2010/main" val="192225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b="0" i="0" dirty="0">
              <a:solidFill>
                <a:srgbClr val="E3E3E3"/>
              </a:solidFill>
              <a:effectLst/>
              <a:latin typeface="Google Sans"/>
            </a:endParaRPr>
          </a:p>
        </p:txBody>
      </p:sp>
      <p:sp>
        <p:nvSpPr>
          <p:cNvPr id="4" name="Slide Number Placeholder 3"/>
          <p:cNvSpPr>
            <a:spLocks noGrp="1"/>
          </p:cNvSpPr>
          <p:nvPr>
            <p:ph type="sldNum" sz="quarter" idx="5"/>
          </p:nvPr>
        </p:nvSpPr>
        <p:spPr/>
        <p:txBody>
          <a:bodyPr/>
          <a:lstStyle/>
          <a:p>
            <a:fld id="{203BFC23-6D71-4F6B-A4A1-B07ECF7D6533}" type="slidenum">
              <a:rPr lang="en-IN" smtClean="0"/>
              <a:t>8</a:t>
            </a:fld>
            <a:endParaRPr lang="en-IN"/>
          </a:p>
        </p:txBody>
      </p:sp>
    </p:spTree>
    <p:extLst>
      <p:ext uri="{BB962C8B-B14F-4D97-AF65-F5344CB8AC3E}">
        <p14:creationId xmlns:p14="http://schemas.microsoft.com/office/powerpoint/2010/main" val="168349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203BFC23-6D71-4F6B-A4A1-B07ECF7D6533}" type="slidenum">
              <a:rPr lang="en-IN" smtClean="0"/>
              <a:t>9</a:t>
            </a:fld>
            <a:endParaRPr lang="en-IN"/>
          </a:p>
        </p:txBody>
      </p:sp>
    </p:spTree>
    <p:extLst>
      <p:ext uri="{BB962C8B-B14F-4D97-AF65-F5344CB8AC3E}">
        <p14:creationId xmlns:p14="http://schemas.microsoft.com/office/powerpoint/2010/main" val="18732177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2902358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788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7497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382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2AC24A9-CCB6-4F8D-B8DB-C2F3692CFA5A}" type="datetimeFigureOut">
              <a:rPr lang="en-US" smtClean="0"/>
              <a:t>3/19/2024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2DC25EE-239B-4C5F-AAD1-255A7D5F1EE2}" type="slidenum">
              <a:rPr lang="en-US" smtClean="0"/>
              <a:t>‹#›</a:t>
            </a:fld>
            <a:endParaRPr lang="en-US"/>
          </a:p>
        </p:txBody>
      </p:sp>
    </p:spTree>
    <p:extLst>
      <p:ext uri="{BB962C8B-B14F-4D97-AF65-F5344CB8AC3E}">
        <p14:creationId xmlns:p14="http://schemas.microsoft.com/office/powerpoint/2010/main" val="554014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0160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76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7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82159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3/19/2024</a:t>
            </a:fld>
            <a:endParaRPr lang="en-US" dirty="0"/>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0739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3/19/2024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837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2AC24A9-CCB6-4F8D-B8DB-C2F3692CFA5A}" type="datetimeFigureOut">
              <a:rPr lang="en-US" smtClean="0"/>
              <a:t>3/19/2024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5552617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6.jpe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2.jpe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38.jp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F5BB02-5388-B87A-DAF0-4704F21ADB31}"/>
              </a:ext>
            </a:extLst>
          </p:cNvPr>
          <p:cNvPicPr>
            <a:picLocks noChangeAspect="1"/>
          </p:cNvPicPr>
          <p:nvPr/>
        </p:nvPicPr>
        <p:blipFill rotWithShape="1">
          <a:blip r:embed="rId3"/>
          <a:srcRect r="-2" b="6263"/>
          <a:stretch/>
        </p:blipFill>
        <p:spPr>
          <a:xfrm>
            <a:off x="0" y="10"/>
            <a:ext cx="12191980" cy="6857990"/>
          </a:xfrm>
          <a:prstGeom prst="rect">
            <a:avLst/>
          </a:prstGeom>
        </p:spPr>
      </p:pic>
      <p:sp>
        <p:nvSpPr>
          <p:cNvPr id="2" name="Title"/>
          <p:cNvSpPr>
            <a:spLocks noGrp="1"/>
          </p:cNvSpPr>
          <p:nvPr>
            <p:ph type="ctrTitle"/>
          </p:nvPr>
        </p:nvSpPr>
        <p:spPr>
          <a:xfrm>
            <a:off x="211568" y="3203173"/>
            <a:ext cx="7985759" cy="868823"/>
          </a:xfrm>
        </p:spPr>
        <p:txBody>
          <a:bodyPr anchor="ctr">
            <a:normAutofit/>
          </a:bodyPr>
          <a:lstStyle/>
          <a:p>
            <a:pPr algn="ctr"/>
            <a:r>
              <a:rPr lang="en-US" sz="2800" dirty="0"/>
              <a:t>Leveraging Large Language Models for Document Extraction in Financial Contexts</a:t>
            </a:r>
          </a:p>
        </p:txBody>
      </p:sp>
      <p:sp>
        <p:nvSpPr>
          <p:cNvPr id="4" name="Arrow: Pentagon 3">
            <a:extLst>
              <a:ext uri="{FF2B5EF4-FFF2-40B4-BE49-F238E27FC236}">
                <a16:creationId xmlns:a16="http://schemas.microsoft.com/office/drawing/2014/main" id="{040E12BB-0D97-BC34-F642-1AFFA914C442}"/>
              </a:ext>
            </a:extLst>
          </p:cNvPr>
          <p:cNvSpPr/>
          <p:nvPr/>
        </p:nvSpPr>
        <p:spPr>
          <a:xfrm>
            <a:off x="-376518" y="-98612"/>
            <a:ext cx="10088879" cy="7055224"/>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3600" b="0" i="0" dirty="0">
              <a:solidFill>
                <a:schemeClr val="tx1"/>
              </a:solidFill>
              <a:effectLst/>
              <a:latin typeface="Times New Roman" panose="02020603050405020304" pitchFamily="18" charset="0"/>
              <a:cs typeface="Times New Roman" panose="02020603050405020304" pitchFamily="18" charset="0"/>
            </a:endParaRPr>
          </a:p>
          <a:p>
            <a:pPr algn="ctr"/>
            <a:endParaRPr lang="en-US" sz="3600" dirty="0">
              <a:solidFill>
                <a:schemeClr val="tx1"/>
              </a:solidFill>
              <a:latin typeface="Times New Roman" panose="02020603050405020304" pitchFamily="18" charset="0"/>
              <a:cs typeface="Times New Roman" panose="02020603050405020304" pitchFamily="18" charset="0"/>
            </a:endParaRPr>
          </a:p>
          <a:p>
            <a:pPr algn="ctr"/>
            <a:endParaRPr lang="en-US" sz="3600" b="0" i="0" dirty="0">
              <a:solidFill>
                <a:schemeClr val="tx1"/>
              </a:solidFill>
              <a:effectLst/>
              <a:latin typeface="Times New Roman" panose="02020603050405020304" pitchFamily="18" charset="0"/>
              <a:cs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 USING LLMS TO EXTRACT KEY VALUE PAIRS FROM DOCUMENTS: A NOVEL APPROACH </a:t>
            </a:r>
          </a:p>
          <a:p>
            <a:pPr algn="ctr"/>
            <a:endParaRPr lang="en-US" b="0" i="0" dirty="0">
              <a:solidFill>
                <a:schemeClr val="tx1"/>
              </a:solidFill>
              <a:effectLst/>
              <a:latin typeface="Times New Roman" panose="02020603050405020304" pitchFamily="18" charset="0"/>
              <a:cs typeface="Times New Roman" panose="02020603050405020304" pitchFamily="18" charset="0"/>
            </a:endParaRPr>
          </a:p>
          <a:p>
            <a:pPr algn="ctr"/>
            <a:endParaRPr lang="en-US" b="0" i="0" dirty="0">
              <a:solidFill>
                <a:schemeClr val="tx1"/>
              </a:solidFill>
              <a:effectLst/>
              <a:latin typeface="Times New Roman" panose="02020603050405020304" pitchFamily="18" charset="0"/>
              <a:cs typeface="Times New Roman" panose="02020603050405020304" pitchFamily="18" charset="0"/>
            </a:endParaRPr>
          </a:p>
          <a:p>
            <a:pPr algn="ctr"/>
            <a:r>
              <a:rPr lang="en-US" b="0" i="0" dirty="0">
                <a:solidFill>
                  <a:schemeClr val="tx1"/>
                </a:solidFill>
                <a:effectLst/>
                <a:latin typeface="Times New Roman" panose="02020603050405020304" pitchFamily="18" charset="0"/>
                <a:cs typeface="Times New Roman" panose="02020603050405020304" pitchFamily="18" charset="0"/>
              </a:rPr>
              <a:t>Presenter's Name: Pramod Gupta</a:t>
            </a:r>
          </a:p>
          <a:p>
            <a:pPr algn="ctr"/>
            <a:r>
              <a:rPr lang="en-US" sz="1800" dirty="0">
                <a:latin typeface="Times New Roman" panose="02020603050405020304" pitchFamily="18" charset="0"/>
                <a:cs typeface="Times New Roman" panose="02020603050405020304" pitchFamily="18" charset="0"/>
              </a:rPr>
              <a:t>Student ID: 1096494</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Final Thesis Presentation for </a:t>
            </a:r>
            <a:br>
              <a:rPr lang="en-US" sz="1800" dirty="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Master in </a:t>
            </a:r>
            <a:r>
              <a:rPr lang="en-US" sz="1800" dirty="0">
                <a:latin typeface="Times New Roman" panose="02020603050405020304" pitchFamily="18" charset="0"/>
                <a:cs typeface="Times New Roman" panose="02020603050405020304" pitchFamily="18" charset="0"/>
              </a:rPr>
              <a:t>Machine Learning &amp; Artificial Intelligence</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Liverpool John </a:t>
            </a:r>
            <a:r>
              <a:rPr lang="en-US" sz="1800" dirty="0" err="1">
                <a:latin typeface="Times New Roman" panose="02020603050405020304" pitchFamily="18" charset="0"/>
                <a:cs typeface="Times New Roman" panose="02020603050405020304" pitchFamily="18" charset="0"/>
              </a:rPr>
              <a:t>Moores</a:t>
            </a:r>
            <a:r>
              <a:rPr lang="en-US" sz="1800" dirty="0">
                <a:latin typeface="Times New Roman" panose="02020603050405020304" pitchFamily="18" charset="0"/>
                <a:cs typeface="Times New Roman" panose="02020603050405020304" pitchFamily="18" charset="0"/>
              </a:rPr>
              <a:t> University &amp; </a:t>
            </a:r>
            <a:r>
              <a:rPr lang="en-US" sz="1800" dirty="0" err="1">
                <a:latin typeface="Times New Roman" panose="02020603050405020304" pitchFamily="18" charset="0"/>
                <a:cs typeface="Times New Roman" panose="02020603050405020304" pitchFamily="18" charset="0"/>
              </a:rPr>
              <a:t>upGrad</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March 2024</a:t>
            </a:r>
            <a:endParaRPr lang="en-US" b="0" i="0" dirty="0">
              <a:solidFill>
                <a:schemeClr val="tx1"/>
              </a:solidFill>
              <a:effectLst/>
              <a:latin typeface="Times New Roman" panose="02020603050405020304" pitchFamily="18" charset="0"/>
              <a:cs typeface="Times New Roman" panose="02020603050405020304" pitchFamily="18" charset="0"/>
            </a:endParaRPr>
          </a:p>
          <a:p>
            <a:pPr algn="ct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145503"/>
      </p:ext>
    </p:extLst>
  </p:cSld>
  <p:clrMapOvr>
    <a:masterClrMapping/>
  </p:clrMapOvr>
  <mc:AlternateContent xmlns:mc="http://schemas.openxmlformats.org/markup-compatibility/2006" xmlns:p14="http://schemas.microsoft.com/office/powerpoint/2010/main">
    <mc:Choice Requires="p14">
      <p:transition spd="slow" p14:dur="2000" advTm="69871"/>
    </mc:Choice>
    <mc:Fallback xmlns="">
      <p:transition spd="slow" advTm="698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6021950D-4383-566A-B523-8AC99D8BD590}"/>
              </a:ext>
            </a:extLst>
          </p:cNvPr>
          <p:cNvSpPr>
            <a:spLocks noGrp="1"/>
          </p:cNvSpPr>
          <p:nvPr>
            <p:ph type="title"/>
          </p:nvPr>
        </p:nvSpPr>
        <p:spPr>
          <a:xfrm>
            <a:off x="439804" y="0"/>
            <a:ext cx="10506456" cy="1157005"/>
          </a:xfrm>
        </p:spPr>
        <p:txBody>
          <a:bodyPr anchor="b">
            <a:normAutofit/>
          </a:bodyPr>
          <a:lstStyle/>
          <a:p>
            <a:r>
              <a:rPr lang="en-US" sz="4800" dirty="0"/>
              <a:t>PROMPT ENGINEERING </a:t>
            </a:r>
          </a:p>
        </p:txBody>
      </p:sp>
      <p:pic>
        <p:nvPicPr>
          <p:cNvPr id="6" name="Picture 5" descr="sdsd">
            <a:extLst>
              <a:ext uri="{FF2B5EF4-FFF2-40B4-BE49-F238E27FC236}">
                <a16:creationId xmlns:a16="http://schemas.microsoft.com/office/drawing/2014/main" id="{504FE252-97BA-31B2-4AA4-BC39460263EE}"/>
              </a:ext>
            </a:extLst>
          </p:cNvPr>
          <p:cNvPicPr>
            <a:picLocks noChangeAspect="1"/>
          </p:cNvPicPr>
          <p:nvPr/>
        </p:nvPicPr>
        <p:blipFill>
          <a:blip r:embed="rId3"/>
          <a:stretch>
            <a:fillRect/>
          </a:stretch>
        </p:blipFill>
        <p:spPr>
          <a:xfrm>
            <a:off x="2217084" y="2318898"/>
            <a:ext cx="7757832" cy="3871295"/>
          </a:xfrm>
          <a:prstGeom prst="rect">
            <a:avLst/>
          </a:prstGeom>
        </p:spPr>
      </p:pic>
      <p:sp>
        <p:nvSpPr>
          <p:cNvPr id="7" name="TextBox 6">
            <a:extLst>
              <a:ext uri="{FF2B5EF4-FFF2-40B4-BE49-F238E27FC236}">
                <a16:creationId xmlns:a16="http://schemas.microsoft.com/office/drawing/2014/main" id="{4BB82E94-F53A-41D4-9B36-17B9533B184E}"/>
              </a:ext>
            </a:extLst>
          </p:cNvPr>
          <p:cNvSpPr txBox="1"/>
          <p:nvPr/>
        </p:nvSpPr>
        <p:spPr>
          <a:xfrm>
            <a:off x="670690" y="1491071"/>
            <a:ext cx="10275570" cy="646331"/>
          </a:xfrm>
          <a:prstGeom prst="rect">
            <a:avLst/>
          </a:prstGeom>
          <a:noFill/>
        </p:spPr>
        <p:txBody>
          <a:bodyPr wrap="square" rtlCol="0">
            <a:spAutoFit/>
          </a:bodyPr>
          <a:lstStyle/>
          <a:p>
            <a:r>
              <a:rPr lang="en-US" dirty="0"/>
              <a:t>Process of designing, refining, and optimizing input prompts to guide a model toward producing more accurate outputs while keeping cost efficiency</a:t>
            </a:r>
            <a:endParaRPr lang="en-IN" dirty="0"/>
          </a:p>
        </p:txBody>
      </p:sp>
      <p:sp>
        <p:nvSpPr>
          <p:cNvPr id="9" name="TextBox 8">
            <a:extLst>
              <a:ext uri="{FF2B5EF4-FFF2-40B4-BE49-F238E27FC236}">
                <a16:creationId xmlns:a16="http://schemas.microsoft.com/office/drawing/2014/main" id="{B043040F-472A-AA4A-9927-E7FF7A611083}"/>
              </a:ext>
            </a:extLst>
          </p:cNvPr>
          <p:cNvSpPr txBox="1"/>
          <p:nvPr/>
        </p:nvSpPr>
        <p:spPr>
          <a:xfrm>
            <a:off x="4788206" y="6325969"/>
            <a:ext cx="2615588" cy="830997"/>
          </a:xfrm>
          <a:prstGeom prst="rect">
            <a:avLst/>
          </a:prstGeom>
          <a:noFill/>
        </p:spPr>
        <p:txBody>
          <a:bodyPr wrap="none" rtlCol="0">
            <a:spAutoFit/>
          </a:bodyPr>
          <a:lstStyle/>
          <a:p>
            <a:r>
              <a:rPr lang="en-IN" sz="2400" b="0" i="0" dirty="0">
                <a:effectLst/>
                <a:latin typeface="Rockwell (Body)"/>
              </a:rPr>
              <a:t>Prompt Anatomy </a:t>
            </a:r>
          </a:p>
          <a:p>
            <a:endParaRPr lang="en-IN" sz="2400" dirty="0">
              <a:latin typeface="Rockwell (Body)"/>
            </a:endParaRPr>
          </a:p>
        </p:txBody>
      </p:sp>
    </p:spTree>
    <p:extLst>
      <p:ext uri="{BB962C8B-B14F-4D97-AF65-F5344CB8AC3E}">
        <p14:creationId xmlns:p14="http://schemas.microsoft.com/office/powerpoint/2010/main" val="184215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a:extLst>
              <a:ext uri="{FF2B5EF4-FFF2-40B4-BE49-F238E27FC236}">
                <a16:creationId xmlns:a16="http://schemas.microsoft.com/office/drawing/2014/main" id="{4DA74FB3-02D4-258B-66A1-F1929DCF470C}"/>
              </a:ext>
            </a:extLst>
          </p:cNvPr>
          <p:cNvGraphicFramePr>
            <a:graphicFrameLocks noGrp="1"/>
          </p:cNvGraphicFramePr>
          <p:nvPr>
            <p:ph idx="1"/>
            <p:extLst>
              <p:ext uri="{D42A27DB-BD31-4B8C-83A1-F6EECF244321}">
                <p14:modId xmlns:p14="http://schemas.microsoft.com/office/powerpoint/2010/main" val="3849244386"/>
              </p:ext>
            </p:extLst>
          </p:nvPr>
        </p:nvGraphicFramePr>
        <p:xfrm>
          <a:off x="439804" y="1428750"/>
          <a:ext cx="11246674" cy="4810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a:extLst>
              <a:ext uri="{FF2B5EF4-FFF2-40B4-BE49-F238E27FC236}">
                <a16:creationId xmlns:a16="http://schemas.microsoft.com/office/drawing/2014/main" id="{EAA0903F-7529-5F67-46BC-238642F53645}"/>
              </a:ext>
            </a:extLst>
          </p:cNvPr>
          <p:cNvSpPr>
            <a:spLocks noGrp="1"/>
          </p:cNvSpPr>
          <p:nvPr>
            <p:ph type="title"/>
          </p:nvPr>
        </p:nvSpPr>
        <p:spPr>
          <a:xfrm>
            <a:off x="325504" y="0"/>
            <a:ext cx="10506456" cy="937260"/>
          </a:xfrm>
        </p:spPr>
        <p:txBody>
          <a:bodyPr anchor="b">
            <a:normAutofit/>
          </a:bodyPr>
          <a:lstStyle/>
          <a:p>
            <a:r>
              <a:rPr lang="en-US" sz="4800" dirty="0"/>
              <a:t>Challenges </a:t>
            </a:r>
          </a:p>
        </p:txBody>
      </p:sp>
    </p:spTree>
    <p:extLst>
      <p:ext uri="{BB962C8B-B14F-4D97-AF65-F5344CB8AC3E}">
        <p14:creationId xmlns:p14="http://schemas.microsoft.com/office/powerpoint/2010/main" val="236976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80216" y="1076324"/>
            <a:ext cx="6272784" cy="1535051"/>
          </a:xfrm>
        </p:spPr>
        <p:txBody>
          <a:bodyPr anchor="b">
            <a:normAutofit/>
          </a:bodyPr>
          <a:lstStyle/>
          <a:p>
            <a:pPr algn="ctr"/>
            <a:r>
              <a:rPr lang="en-US" sz="5200" dirty="0"/>
              <a:t>Methodology</a:t>
            </a:r>
          </a:p>
        </p:txBody>
      </p:sp>
      <p:sp>
        <p:nvSpPr>
          <p:cNvPr id="3" name="Content Placeholder"/>
          <p:cNvSpPr>
            <a:spLocks noGrp="1"/>
          </p:cNvSpPr>
          <p:nvPr>
            <p:ph idx="1"/>
          </p:nvPr>
        </p:nvSpPr>
        <p:spPr>
          <a:xfrm>
            <a:off x="5080216" y="3351276"/>
            <a:ext cx="6272784" cy="2825686"/>
          </a:xfrm>
        </p:spPr>
        <p:txBody>
          <a:bodyPr>
            <a:normAutofit/>
          </a:bodyPr>
          <a:lstStyle/>
          <a:p>
            <a:pPr lvl="0"/>
            <a:r>
              <a:rPr lang="en-US" sz="1800" dirty="0"/>
              <a:t>The methodology employed in this research involves a systematic evaluation of LLMs' performance in document extraction</a:t>
            </a:r>
          </a:p>
          <a:p>
            <a:pPr lvl="0"/>
            <a:r>
              <a:rPr lang="en-US" sz="1800" dirty="0"/>
              <a:t>We outline the document extraction process, detailing the selected document types and the evaluation criteria and metrics used to assess the accuracy of LLMs in extracting information from these documents</a:t>
            </a:r>
          </a:p>
        </p:txBody>
      </p:sp>
      <p:pic>
        <p:nvPicPr>
          <p:cNvPr id="6" name="Picture 5" descr="Different coloured organisers">
            <a:extLst>
              <a:ext uri="{FF2B5EF4-FFF2-40B4-BE49-F238E27FC236}">
                <a16:creationId xmlns:a16="http://schemas.microsoft.com/office/drawing/2014/main" id="{3DDBC054-ED50-0236-CA21-57F12046C492}"/>
              </a:ext>
            </a:extLst>
          </p:cNvPr>
          <p:cNvPicPr>
            <a:picLocks noChangeAspect="1"/>
          </p:cNvPicPr>
          <p:nvPr/>
        </p:nvPicPr>
        <p:blipFill rotWithShape="1">
          <a:blip r:embed="rId3"/>
          <a:srcRect l="30337" r="29919" b="-2"/>
          <a:stretch/>
        </p:blipFill>
        <p:spPr>
          <a:xfrm>
            <a:off x="20" y="10"/>
            <a:ext cx="4505305" cy="6857990"/>
          </a:xfrm>
          <a:prstGeom prst="rect">
            <a:avLst/>
          </a:prstGeom>
        </p:spPr>
      </p:pic>
    </p:spTree>
    <p:extLst>
      <p:ext uri="{BB962C8B-B14F-4D97-AF65-F5344CB8AC3E}">
        <p14:creationId xmlns:p14="http://schemas.microsoft.com/office/powerpoint/2010/main" val="382750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53394-ADC9-3716-0022-168AC350EDF5}"/>
              </a:ext>
            </a:extLst>
          </p:cNvPr>
          <p:cNvPicPr>
            <a:picLocks noChangeAspect="1"/>
          </p:cNvPicPr>
          <p:nvPr/>
        </p:nvPicPr>
        <p:blipFill>
          <a:blip r:embed="rId3"/>
          <a:stretch>
            <a:fillRect/>
          </a:stretch>
        </p:blipFill>
        <p:spPr>
          <a:xfrm>
            <a:off x="5017769" y="1360770"/>
            <a:ext cx="7166239" cy="4343862"/>
          </a:xfrm>
          <a:prstGeom prst="rect">
            <a:avLst/>
          </a:prstGeom>
        </p:spPr>
      </p:pic>
      <p:sp>
        <p:nvSpPr>
          <p:cNvPr id="6" name="TextBox 5">
            <a:extLst>
              <a:ext uri="{FF2B5EF4-FFF2-40B4-BE49-F238E27FC236}">
                <a16:creationId xmlns:a16="http://schemas.microsoft.com/office/drawing/2014/main" id="{077F2E7D-8070-C747-699F-1C064F6CD5B1}"/>
              </a:ext>
            </a:extLst>
          </p:cNvPr>
          <p:cNvSpPr txBox="1"/>
          <p:nvPr/>
        </p:nvSpPr>
        <p:spPr>
          <a:xfrm>
            <a:off x="6523936" y="5754262"/>
            <a:ext cx="5318576" cy="307777"/>
          </a:xfrm>
          <a:prstGeom prst="rect">
            <a:avLst/>
          </a:prstGeom>
          <a:noFill/>
        </p:spPr>
        <p:txBody>
          <a:bodyPr wrap="square" rtlCol="0">
            <a:spAutoFit/>
          </a:bodyPr>
          <a:lstStyle/>
          <a:p>
            <a:r>
              <a:rPr lang="en-US" sz="1400" b="0" i="0" u="none" strike="noStrike" baseline="0" dirty="0">
                <a:solidFill>
                  <a:srgbClr val="000000"/>
                </a:solidFill>
              </a:rPr>
              <a:t>Request flow of LLM based Extraction (</a:t>
            </a:r>
            <a:r>
              <a:rPr lang="en-US" sz="1400" b="0" i="0" u="none" strike="noStrike" baseline="0" dirty="0" err="1">
                <a:solidFill>
                  <a:srgbClr val="000000"/>
                </a:solidFill>
              </a:rPr>
              <a:t>Yke</a:t>
            </a:r>
            <a:r>
              <a:rPr lang="en-US" sz="1400" b="0" i="0" u="none" strike="noStrike" baseline="0" dirty="0">
                <a:solidFill>
                  <a:srgbClr val="000000"/>
                </a:solidFill>
              </a:rPr>
              <a:t> </a:t>
            </a:r>
            <a:r>
              <a:rPr lang="en-US" sz="1400" b="0" i="0" u="none" strike="noStrike" baseline="0" dirty="0" err="1">
                <a:solidFill>
                  <a:srgbClr val="000000"/>
                </a:solidFill>
              </a:rPr>
              <a:t>Rusticus</a:t>
            </a:r>
            <a:r>
              <a:rPr lang="en-US" sz="1400" b="0" i="0" u="none" strike="noStrike" baseline="0" dirty="0">
                <a:solidFill>
                  <a:srgbClr val="000000"/>
                </a:solidFill>
              </a:rPr>
              <a:t> 2023).</a:t>
            </a:r>
            <a:endParaRPr lang="en-IN" sz="1400" dirty="0"/>
          </a:p>
        </p:txBody>
      </p:sp>
      <p:sp>
        <p:nvSpPr>
          <p:cNvPr id="10" name="Rectangle 1">
            <a:extLst>
              <a:ext uri="{FF2B5EF4-FFF2-40B4-BE49-F238E27FC236}">
                <a16:creationId xmlns:a16="http://schemas.microsoft.com/office/drawing/2014/main" id="{F47D4FE4-0B5F-82FE-2C9D-1E53B8666996}"/>
              </a:ext>
            </a:extLst>
          </p:cNvPr>
          <p:cNvSpPr>
            <a:spLocks noChangeArrowheads="1"/>
          </p:cNvSpPr>
          <p:nvPr/>
        </p:nvSpPr>
        <p:spPr bwMode="auto">
          <a:xfrm>
            <a:off x="235849" y="1360770"/>
            <a:ext cx="4781920" cy="5258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rgbClr val="1F1F1F"/>
                </a:solidFill>
                <a:effectLst/>
                <a:latin typeface="Rockwell (Body)"/>
              </a:rPr>
              <a:t>Data Extraction Flow with LLM</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200" b="1"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Rockwell (Body)"/>
              </a:rPr>
              <a:t>1. PDF Conversion (OCR):</a:t>
            </a:r>
            <a:endParaRPr kumimoji="0" lang="en-US" altLang="en-US" sz="1200" b="0" i="0" u="none" strike="noStrike" cap="none" normalizeH="0" baseline="0" dirty="0">
              <a:ln>
                <a:noFill/>
              </a:ln>
              <a:solidFill>
                <a:srgbClr val="1F1F1F"/>
              </a:solidFill>
              <a:effectLst/>
              <a:latin typeface="Rockwell (Body)"/>
            </a:endParaRP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Convert PDF to plain text using OCR engine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Rockwell (Body)"/>
              </a:rPr>
              <a:t>2. Chunking Text for LLM:</a:t>
            </a:r>
            <a:endParaRPr kumimoji="0" lang="en-US" altLang="en-US" sz="1200" b="0" i="0" u="none" strike="noStrike" cap="none" normalizeH="0" baseline="0" dirty="0">
              <a:ln>
                <a:noFill/>
              </a:ln>
              <a:solidFill>
                <a:srgbClr val="1F1F1F"/>
              </a:solidFill>
              <a:effectLst/>
              <a:latin typeface="Rockwell (Body)"/>
            </a:endParaRP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Break down extracted text into manageable chunks for LLM processing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Rockwell (Body)"/>
              </a:rPr>
              <a:t>3. Prompt Crafting &amp; Combining:</a:t>
            </a:r>
            <a:endParaRPr kumimoji="0" lang="en-US" altLang="en-US" sz="1200" b="0" i="0" u="none" strike="noStrike" cap="none" normalizeH="0" baseline="0" dirty="0">
              <a:ln>
                <a:noFill/>
              </a:ln>
              <a:solidFill>
                <a:srgbClr val="1F1F1F"/>
              </a:solidFill>
              <a:effectLst/>
              <a:latin typeface="Rockwell (Body)"/>
            </a:endParaRP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Design prompts to guide LLM in extracting specific data points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Combine prompts with corresponding text chunks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Rockwell (Body)"/>
              </a:rPr>
              <a:t>4. LLM Processing &amp; JSON Output:</a:t>
            </a:r>
            <a:endParaRPr kumimoji="0" lang="en-US" altLang="en-US" sz="1200" b="0" i="0" u="none" strike="noStrike" cap="none" normalizeH="0" baseline="0" dirty="0">
              <a:ln>
                <a:noFill/>
              </a:ln>
              <a:solidFill>
                <a:srgbClr val="1F1F1F"/>
              </a:solidFill>
              <a:effectLst/>
              <a:latin typeface="Rockwell (Body)"/>
            </a:endParaRP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LLM processes prompts and text chunks to extract data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Extracted data is formatted as JSON for easy application integration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This automates business processes involving form data extraction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Rockwell (Body)"/>
            </a:endParaRPr>
          </a:p>
        </p:txBody>
      </p:sp>
      <p:sp>
        <p:nvSpPr>
          <p:cNvPr id="8" name="Title">
            <a:extLst>
              <a:ext uri="{FF2B5EF4-FFF2-40B4-BE49-F238E27FC236}">
                <a16:creationId xmlns:a16="http://schemas.microsoft.com/office/drawing/2014/main" id="{EAA0903F-7529-5F67-46BC-238642F53645}"/>
              </a:ext>
            </a:extLst>
          </p:cNvPr>
          <p:cNvSpPr>
            <a:spLocks noGrp="1"/>
          </p:cNvSpPr>
          <p:nvPr>
            <p:ph type="title"/>
          </p:nvPr>
        </p:nvSpPr>
        <p:spPr>
          <a:xfrm>
            <a:off x="235849" y="158448"/>
            <a:ext cx="10506456" cy="834390"/>
          </a:xfrm>
        </p:spPr>
        <p:txBody>
          <a:bodyPr anchor="b">
            <a:normAutofit/>
          </a:bodyPr>
          <a:lstStyle/>
          <a:p>
            <a:r>
              <a:rPr lang="en-US" sz="5200" dirty="0"/>
              <a:t>Request flow of LLM based Extraction</a:t>
            </a:r>
          </a:p>
        </p:txBody>
      </p:sp>
    </p:spTree>
    <p:extLst>
      <p:ext uri="{BB962C8B-B14F-4D97-AF65-F5344CB8AC3E}">
        <p14:creationId xmlns:p14="http://schemas.microsoft.com/office/powerpoint/2010/main" val="374014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EAA0903F-7529-5F67-46BC-238642F53645}"/>
              </a:ext>
            </a:extLst>
          </p:cNvPr>
          <p:cNvSpPr>
            <a:spLocks noGrp="1"/>
          </p:cNvSpPr>
          <p:nvPr>
            <p:ph type="title"/>
          </p:nvPr>
        </p:nvSpPr>
        <p:spPr>
          <a:xfrm>
            <a:off x="439804" y="1"/>
            <a:ext cx="10506456" cy="946150"/>
          </a:xfrm>
        </p:spPr>
        <p:txBody>
          <a:bodyPr anchor="b">
            <a:normAutofit/>
          </a:bodyPr>
          <a:lstStyle/>
          <a:p>
            <a:r>
              <a:rPr lang="en-US" sz="4800" dirty="0"/>
              <a:t>Implementation -</a:t>
            </a:r>
            <a:r>
              <a:rPr lang="en-US" sz="4000" dirty="0"/>
              <a:t> </a:t>
            </a:r>
            <a:r>
              <a:rPr lang="en-US" sz="4800" dirty="0"/>
              <a:t>Data Preparation </a:t>
            </a:r>
          </a:p>
        </p:txBody>
      </p:sp>
      <p:graphicFrame>
        <p:nvGraphicFramePr>
          <p:cNvPr id="4" name="Diagram 3">
            <a:extLst>
              <a:ext uri="{FF2B5EF4-FFF2-40B4-BE49-F238E27FC236}">
                <a16:creationId xmlns:a16="http://schemas.microsoft.com/office/drawing/2014/main" id="{4142A067-9CAC-0B72-EF99-15F51C2C6BB1}"/>
              </a:ext>
            </a:extLst>
          </p:cNvPr>
          <p:cNvGraphicFramePr/>
          <p:nvPr>
            <p:extLst>
              <p:ext uri="{D42A27DB-BD31-4B8C-83A1-F6EECF244321}">
                <p14:modId xmlns:p14="http://schemas.microsoft.com/office/powerpoint/2010/main" val="3048011233"/>
              </p:ext>
            </p:extLst>
          </p:nvPr>
        </p:nvGraphicFramePr>
        <p:xfrm>
          <a:off x="0" y="1467239"/>
          <a:ext cx="6425566" cy="4613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3921FE12-19E2-F596-991A-2668BB838D66}"/>
              </a:ext>
            </a:extLst>
          </p:cNvPr>
          <p:cNvSpPr txBox="1"/>
          <p:nvPr/>
        </p:nvSpPr>
        <p:spPr>
          <a:xfrm>
            <a:off x="8089843" y="2188146"/>
            <a:ext cx="1762539" cy="338554"/>
          </a:xfrm>
          <a:prstGeom prst="rect">
            <a:avLst/>
          </a:prstGeom>
          <a:noFill/>
          <a:ln>
            <a:solidFill>
              <a:schemeClr val="tx1">
                <a:lumMod val="50000"/>
                <a:lumOff val="50000"/>
              </a:schemeClr>
            </a:solidFill>
          </a:ln>
        </p:spPr>
        <p:txBody>
          <a:bodyPr wrap="square" rtlCol="0">
            <a:spAutoFit/>
          </a:bodyPr>
          <a:lstStyle/>
          <a:p>
            <a:pPr algn="ctr"/>
            <a:r>
              <a:rPr lang="en-US" sz="1600" dirty="0">
                <a:effectLst/>
                <a:ea typeface="Times New Roman" panose="02020603050405020304" pitchFamily="18" charset="0"/>
              </a:rPr>
              <a:t>Sample Prompt</a:t>
            </a:r>
            <a:endParaRPr lang="en-US" sz="1600" dirty="0"/>
          </a:p>
        </p:txBody>
      </p:sp>
      <p:sp>
        <p:nvSpPr>
          <p:cNvPr id="14" name="TextBox 13">
            <a:extLst>
              <a:ext uri="{FF2B5EF4-FFF2-40B4-BE49-F238E27FC236}">
                <a16:creationId xmlns:a16="http://schemas.microsoft.com/office/drawing/2014/main" id="{0014C5C7-0774-4940-B370-3560A8E0443E}"/>
              </a:ext>
            </a:extLst>
          </p:cNvPr>
          <p:cNvSpPr txBox="1"/>
          <p:nvPr/>
        </p:nvSpPr>
        <p:spPr>
          <a:xfrm>
            <a:off x="7513477" y="2818727"/>
            <a:ext cx="3190576" cy="2308324"/>
          </a:xfrm>
          <a:prstGeom prst="rect">
            <a:avLst/>
          </a:prstGeom>
          <a:noFill/>
          <a:ln>
            <a:solidFill>
              <a:schemeClr val="accent1">
                <a:shade val="15000"/>
              </a:schemeClr>
            </a:solidFill>
          </a:ln>
        </p:spPr>
        <p:txBody>
          <a:bodyPr wrap="square">
            <a:spAutoFit/>
          </a:bodyPr>
          <a:lstStyle/>
          <a:p>
            <a:r>
              <a:rPr lang="en-IN" sz="1800" b="0" i="0" u="none" strike="noStrike" baseline="0" dirty="0">
                <a:solidFill>
                  <a:srgbClr val="000000"/>
                </a:solidFill>
                <a:latin typeface="Times New Roman" panose="02020603050405020304" pitchFamily="18" charset="0"/>
              </a:rPr>
              <a:t>```plaintext </a:t>
            </a:r>
          </a:p>
          <a:p>
            <a:r>
              <a:rPr lang="en-IN" sz="1800" b="0" i="0" u="none" strike="noStrike" baseline="0" dirty="0">
                <a:solidFill>
                  <a:srgbClr val="000000"/>
                </a:solidFill>
                <a:latin typeface="Times New Roman" panose="02020603050405020304" pitchFamily="18" charset="0"/>
              </a:rPr>
              <a:t>{DOCUMENT_CONTEXT} </a:t>
            </a:r>
          </a:p>
          <a:p>
            <a:r>
              <a:rPr lang="en-IN" sz="1800" b="0" i="0" u="none" strike="noStrike" baseline="0" dirty="0">
                <a:solidFill>
                  <a:srgbClr val="000000"/>
                </a:solidFill>
                <a:latin typeface="Times New Roman" panose="02020603050405020304" pitchFamily="18" charset="0"/>
              </a:rPr>
              <a:t>+ </a:t>
            </a:r>
          </a:p>
          <a:p>
            <a:r>
              <a:rPr lang="en-IN" sz="1800" b="0" i="0" u="none" strike="noStrike" baseline="0" dirty="0">
                <a:solidFill>
                  <a:srgbClr val="000000"/>
                </a:solidFill>
                <a:latin typeface="Times New Roman" panose="02020603050405020304" pitchFamily="18" charset="0"/>
              </a:rPr>
              <a:t>{TASK_DESCRIPTION} </a:t>
            </a:r>
          </a:p>
          <a:p>
            <a:r>
              <a:rPr lang="en-IN" sz="1800" b="0" i="0" u="none" strike="noStrike" baseline="0" dirty="0">
                <a:solidFill>
                  <a:srgbClr val="000000"/>
                </a:solidFill>
                <a:latin typeface="Times New Roman" panose="02020603050405020304" pitchFamily="18" charset="0"/>
              </a:rPr>
              <a:t>+ </a:t>
            </a:r>
          </a:p>
          <a:p>
            <a:r>
              <a:rPr lang="en-IN" sz="1800" b="0" i="0" u="none" strike="noStrike" baseline="0" dirty="0">
                <a:solidFill>
                  <a:srgbClr val="000000"/>
                </a:solidFill>
                <a:latin typeface="Times New Roman" panose="02020603050405020304" pitchFamily="18" charset="0"/>
              </a:rPr>
              <a:t>{SCHEMA_REPRESENTATION} </a:t>
            </a:r>
          </a:p>
          <a:p>
            <a:r>
              <a:rPr lang="en-IN" sz="1800" b="0" i="0" u="none" strike="noStrike" baseline="0" dirty="0">
                <a:solidFill>
                  <a:srgbClr val="000000"/>
                </a:solidFill>
                <a:latin typeface="Times New Roman" panose="02020603050405020304" pitchFamily="18" charset="0"/>
              </a:rPr>
              <a:t>``` </a:t>
            </a:r>
            <a:endParaRPr lang="en-IN" dirty="0"/>
          </a:p>
        </p:txBody>
      </p:sp>
    </p:spTree>
    <p:extLst>
      <p:ext uri="{BB962C8B-B14F-4D97-AF65-F5344CB8AC3E}">
        <p14:creationId xmlns:p14="http://schemas.microsoft.com/office/powerpoint/2010/main" val="267847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454E2-B72D-1A26-9204-ABDF20BA893E}"/>
              </a:ext>
            </a:extLst>
          </p:cNvPr>
          <p:cNvPicPr>
            <a:picLocks noChangeAspect="1"/>
          </p:cNvPicPr>
          <p:nvPr/>
        </p:nvPicPr>
        <p:blipFill>
          <a:blip r:embed="rId3"/>
          <a:stretch>
            <a:fillRect/>
          </a:stretch>
        </p:blipFill>
        <p:spPr>
          <a:xfrm>
            <a:off x="6797240" y="1092120"/>
            <a:ext cx="5092199" cy="5461916"/>
          </a:xfrm>
          <a:prstGeom prst="rect">
            <a:avLst/>
          </a:prstGeom>
        </p:spPr>
      </p:pic>
      <p:sp>
        <p:nvSpPr>
          <p:cNvPr id="6" name="Title">
            <a:extLst>
              <a:ext uri="{FF2B5EF4-FFF2-40B4-BE49-F238E27FC236}">
                <a16:creationId xmlns:a16="http://schemas.microsoft.com/office/drawing/2014/main" id="{F3107E4D-AFA4-72B9-6A01-945118AEA22F}"/>
              </a:ext>
            </a:extLst>
          </p:cNvPr>
          <p:cNvSpPr>
            <a:spLocks noGrp="1"/>
          </p:cNvSpPr>
          <p:nvPr>
            <p:ph type="title"/>
          </p:nvPr>
        </p:nvSpPr>
        <p:spPr>
          <a:xfrm>
            <a:off x="341193" y="0"/>
            <a:ext cx="10506456" cy="946150"/>
          </a:xfrm>
        </p:spPr>
        <p:txBody>
          <a:bodyPr anchor="b">
            <a:normAutofit/>
          </a:bodyPr>
          <a:lstStyle/>
          <a:p>
            <a:r>
              <a:rPr lang="en-US" sz="4800" dirty="0"/>
              <a:t>LLM based Extractor Flow</a:t>
            </a:r>
          </a:p>
        </p:txBody>
      </p:sp>
      <p:sp>
        <p:nvSpPr>
          <p:cNvPr id="9" name="TextBox 8">
            <a:extLst>
              <a:ext uri="{FF2B5EF4-FFF2-40B4-BE49-F238E27FC236}">
                <a16:creationId xmlns:a16="http://schemas.microsoft.com/office/drawing/2014/main" id="{4454AC1A-F48B-E331-3FCA-13CA24899363}"/>
              </a:ext>
            </a:extLst>
          </p:cNvPr>
          <p:cNvSpPr txBox="1"/>
          <p:nvPr/>
        </p:nvSpPr>
        <p:spPr>
          <a:xfrm>
            <a:off x="435284" y="1290917"/>
            <a:ext cx="5842004" cy="5279626"/>
          </a:xfrm>
          <a:prstGeom prst="rect">
            <a:avLst/>
          </a:prstGeom>
          <a:noFill/>
        </p:spPr>
        <p:txBody>
          <a:bodyPr wrap="square" rtlCol="0">
            <a:spAutoFit/>
          </a:bodyPr>
          <a:lstStyle/>
          <a:p>
            <a:endParaRPr lang="en-IN" dirty="0"/>
          </a:p>
        </p:txBody>
      </p:sp>
      <p:sp>
        <p:nvSpPr>
          <p:cNvPr id="10" name="Rectangle 2">
            <a:extLst>
              <a:ext uri="{FF2B5EF4-FFF2-40B4-BE49-F238E27FC236}">
                <a16:creationId xmlns:a16="http://schemas.microsoft.com/office/drawing/2014/main" id="{C75D461D-457E-7229-3BBB-016BBFBD183E}"/>
              </a:ext>
            </a:extLst>
          </p:cNvPr>
          <p:cNvSpPr>
            <a:spLocks noChangeArrowheads="1"/>
          </p:cNvSpPr>
          <p:nvPr/>
        </p:nvSpPr>
        <p:spPr bwMode="auto">
          <a:xfrm>
            <a:off x="435284" y="907454"/>
            <a:ext cx="6207563"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1F1F1F"/>
              </a:solidFill>
              <a:effectLst/>
              <a:latin typeface="Rockwell (Body)"/>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1F1F"/>
                </a:solidFill>
                <a:effectLst/>
                <a:latin typeface="Rockwell (Body)"/>
              </a:rPr>
              <a:t>Document Data Extraction Process Flow:</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1F1F1F"/>
                </a:solidFill>
                <a:effectLst/>
                <a:latin typeface="Rockwell (Body)"/>
              </a:rPr>
              <a:t>Document Categorization:</a:t>
            </a:r>
            <a:r>
              <a:rPr kumimoji="0" lang="en-US" altLang="en-US" sz="1200" b="0" i="0" u="none" strike="noStrike" cap="none" normalizeH="0" baseline="0" dirty="0">
                <a:ln>
                  <a:noFill/>
                </a:ln>
                <a:solidFill>
                  <a:srgbClr val="1F1F1F"/>
                </a:solidFill>
                <a:effectLst/>
                <a:latin typeface="Rockwell (Body)"/>
              </a:rPr>
              <a:t> The document is categorized to identify its type (e.g., W-2, W-8, W-9).</a:t>
            </a:r>
          </a:p>
          <a:p>
            <a:pPr marL="0" marR="0" lvl="0" indent="0" algn="just" defTabSz="914400" rtl="0" eaLnBrk="0" fontAlgn="base" latinLnBrk="0" hangingPunct="0">
              <a:lnSpc>
                <a:spcPct val="100000"/>
              </a:lnSpc>
              <a:spcBef>
                <a:spcPct val="0"/>
              </a:spcBef>
              <a:spcAft>
                <a:spcPct val="0"/>
              </a:spcAft>
              <a:buClrTx/>
              <a:buSzTx/>
              <a:buFontTx/>
              <a:buAutoNum type="arabicPeriod"/>
              <a:tabLst/>
            </a:pPr>
            <a:endParaRPr kumimoji="0" lang="en-US" altLang="en-US" sz="1200" b="0"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1F1F1F"/>
                </a:solidFill>
                <a:effectLst/>
                <a:latin typeface="Rockwell (Body)"/>
              </a:rPr>
              <a:t>Prompt Template Retrieval:</a:t>
            </a:r>
            <a:r>
              <a:rPr kumimoji="0" lang="en-US" altLang="en-US" sz="1200" b="0" i="0" u="none" strike="noStrike" cap="none" normalizeH="0" baseline="0" dirty="0">
                <a:ln>
                  <a:noFill/>
                </a:ln>
                <a:solidFill>
                  <a:srgbClr val="1F1F1F"/>
                </a:solidFill>
                <a:effectLst/>
                <a:latin typeface="Rockwell (Body)"/>
              </a:rPr>
              <a:t> Based on the document category, a corresponding prompt template is retrieved. This template includes:</a:t>
            </a:r>
          </a:p>
          <a:p>
            <a:pPr lvl="1" algn="just" defTabSz="914400" eaLnBrk="0" fontAlgn="base" hangingPunct="0">
              <a:spcBef>
                <a:spcPct val="0"/>
              </a:spcBef>
              <a:spcAft>
                <a:spcPct val="0"/>
              </a:spcAft>
              <a:buFontTx/>
              <a:buChar char="•"/>
            </a:pPr>
            <a:r>
              <a:rPr kumimoji="0" lang="en-US" altLang="en-US" sz="1200" b="0" i="0" u="none" strike="noStrike" cap="none" normalizeH="0" baseline="0" dirty="0">
                <a:ln>
                  <a:noFill/>
                </a:ln>
                <a:solidFill>
                  <a:srgbClr val="1F1F1F"/>
                </a:solidFill>
                <a:effectLst/>
                <a:latin typeface="Rockwell (Body)"/>
              </a:rPr>
              <a:t> Document Context: Information about the type of document.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 Standardized Task Description: A general description of the data extraction task.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 Structured Schema Representation: A blueprint defining the expected format of the extracted data. </a:t>
            </a:r>
          </a:p>
          <a:p>
            <a:pPr marL="457200" marR="0" lvl="1" indent="0" algn="just"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1F1F1F"/>
                </a:solidFill>
                <a:effectLst/>
                <a:latin typeface="Rockwell (Body)"/>
              </a:rPr>
              <a:t>Prompt Construction:</a:t>
            </a:r>
            <a:r>
              <a:rPr kumimoji="0" lang="en-US" altLang="en-US" sz="1200" b="0" i="0" u="none" strike="noStrike" cap="none" normalizeH="0" baseline="0" dirty="0">
                <a:ln>
                  <a:noFill/>
                </a:ln>
                <a:solidFill>
                  <a:srgbClr val="1F1F1F"/>
                </a:solidFill>
                <a:effectLst/>
                <a:latin typeface="Rockwell (Body)"/>
              </a:rPr>
              <a:t> A specific prompt is crafted for the LLM by incorporating:</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 Document Context: Information from the retrieved template.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 Detailed Task Description: Specifies the entities to be extracted from the document.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Rockwell (Body)"/>
              </a:rPr>
              <a:t> Schema Representation: Defines the structure for the extracted data. </a:t>
            </a:r>
          </a:p>
          <a:p>
            <a:pPr marL="457200" marR="0" lvl="1"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rgbClr val="1F1F1F"/>
                </a:solidFill>
                <a:effectLst/>
                <a:latin typeface="Rockwell (Body)"/>
              </a:rPr>
              <a:t>LLM Processing:</a:t>
            </a:r>
            <a:r>
              <a:rPr kumimoji="0" lang="en-US" altLang="en-US" sz="1200" b="0" i="0" u="none" strike="noStrike" cap="none" normalizeH="0" baseline="0" dirty="0">
                <a:ln>
                  <a:noFill/>
                </a:ln>
                <a:solidFill>
                  <a:srgbClr val="1F1F1F"/>
                </a:solidFill>
                <a:effectLst/>
                <a:latin typeface="Rockwell (Body)"/>
              </a:rPr>
              <a:t> The constructed prompt is sent to the LLM (in this case, OpenAI's ChatGPT) through a chatbot API.</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rgbClr val="1F1F1F"/>
                </a:solidFill>
                <a:effectLst/>
                <a:latin typeface="Rockwell (Body)"/>
              </a:rPr>
              <a:t>LLM Output:</a:t>
            </a:r>
            <a:r>
              <a:rPr kumimoji="0" lang="en-US" altLang="en-US" sz="1200" b="0" i="0" u="none" strike="noStrike" cap="none" normalizeH="0" baseline="0" dirty="0">
                <a:ln>
                  <a:noFill/>
                </a:ln>
                <a:solidFill>
                  <a:srgbClr val="1F1F1F"/>
                </a:solidFill>
                <a:effectLst/>
                <a:latin typeface="Rockwell (Body)"/>
              </a:rPr>
              <a:t> The LLM processes the prompt and generates an output containing the extracted data.</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200" b="0" i="0" u="none" strike="noStrike" cap="none" normalizeH="0" baseline="0" dirty="0">
              <a:ln>
                <a:noFill/>
              </a:ln>
              <a:solidFill>
                <a:srgbClr val="1F1F1F"/>
              </a:solidFill>
              <a:effectLst/>
              <a:latin typeface="Rockwell (Body)"/>
            </a:endParaRP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rgbClr val="1F1F1F"/>
                </a:solidFill>
                <a:effectLst/>
                <a:latin typeface="Rockwell (Body)"/>
              </a:rPr>
              <a:t>Output Evaluation:</a:t>
            </a:r>
            <a:r>
              <a:rPr kumimoji="0" lang="en-US" altLang="en-US" sz="1200" b="0" i="0" u="none" strike="noStrike" cap="none" normalizeH="0" baseline="0" dirty="0">
                <a:ln>
                  <a:noFill/>
                </a:ln>
                <a:solidFill>
                  <a:srgbClr val="1F1F1F"/>
                </a:solidFill>
                <a:effectLst/>
                <a:latin typeface="Rockwell (Body)"/>
              </a:rPr>
              <a:t> The extracted data is evaluated against the predefined schema representation to ensure it adheres to the expected structure and criteria.</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200" b="0" i="0" u="none" strike="noStrike" cap="none" normalizeH="0" baseline="0" dirty="0">
              <a:ln>
                <a:noFill/>
              </a:ln>
              <a:solidFill>
                <a:srgbClr val="1F1F1F"/>
              </a:solidFill>
              <a:effectLst/>
              <a:latin typeface="Rockwell (Body)"/>
            </a:endParaRPr>
          </a:p>
        </p:txBody>
      </p:sp>
    </p:spTree>
    <p:extLst>
      <p:ext uri="{BB962C8B-B14F-4D97-AF65-F5344CB8AC3E}">
        <p14:creationId xmlns:p14="http://schemas.microsoft.com/office/powerpoint/2010/main" val="2348400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F60456F2-0CD3-26B1-B142-20E5284E7B72}"/>
              </a:ext>
            </a:extLst>
          </p:cNvPr>
          <p:cNvSpPr>
            <a:spLocks noGrp="1"/>
          </p:cNvSpPr>
          <p:nvPr>
            <p:ph type="title"/>
          </p:nvPr>
        </p:nvSpPr>
        <p:spPr>
          <a:xfrm>
            <a:off x="439804" y="0"/>
            <a:ext cx="10506456" cy="1157005"/>
          </a:xfrm>
        </p:spPr>
        <p:txBody>
          <a:bodyPr anchor="b">
            <a:normAutofit/>
          </a:bodyPr>
          <a:lstStyle/>
          <a:p>
            <a:r>
              <a:rPr lang="en-US" sz="4800" dirty="0"/>
              <a:t>Evaluation </a:t>
            </a:r>
          </a:p>
        </p:txBody>
      </p:sp>
      <p:graphicFrame>
        <p:nvGraphicFramePr>
          <p:cNvPr id="11" name="Content Placeholder">
            <a:extLst>
              <a:ext uri="{FF2B5EF4-FFF2-40B4-BE49-F238E27FC236}">
                <a16:creationId xmlns:a16="http://schemas.microsoft.com/office/drawing/2014/main" id="{460D83A9-D8DC-7DA2-2649-D154FC42C640}"/>
              </a:ext>
            </a:extLst>
          </p:cNvPr>
          <p:cNvGraphicFramePr>
            <a:graphicFrameLocks noGrp="1"/>
          </p:cNvGraphicFramePr>
          <p:nvPr>
            <p:ph idx="1"/>
            <p:extLst>
              <p:ext uri="{D42A27DB-BD31-4B8C-83A1-F6EECF244321}">
                <p14:modId xmlns:p14="http://schemas.microsoft.com/office/powerpoint/2010/main" val="1618607225"/>
              </p:ext>
            </p:extLst>
          </p:nvPr>
        </p:nvGraphicFramePr>
        <p:xfrm>
          <a:off x="1001949" y="1595335"/>
          <a:ext cx="9897156" cy="5087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681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a:extLst>
              <a:ext uri="{FF2B5EF4-FFF2-40B4-BE49-F238E27FC236}">
                <a16:creationId xmlns:a16="http://schemas.microsoft.com/office/drawing/2014/main" id="{7B0CAFDC-F9E1-E8B2-C615-BD1DE9D82099}"/>
              </a:ext>
            </a:extLst>
          </p:cNvPr>
          <p:cNvGraphicFramePr>
            <a:graphicFrameLocks noGrp="1"/>
          </p:cNvGraphicFramePr>
          <p:nvPr>
            <p:ph idx="1"/>
            <p:extLst>
              <p:ext uri="{D42A27DB-BD31-4B8C-83A1-F6EECF244321}">
                <p14:modId xmlns:p14="http://schemas.microsoft.com/office/powerpoint/2010/main" val="1326110015"/>
              </p:ext>
            </p:extLst>
          </p:nvPr>
        </p:nvGraphicFramePr>
        <p:xfrm>
          <a:off x="5695524" y="1453242"/>
          <a:ext cx="5414880" cy="4873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a:extLst>
              <a:ext uri="{FF2B5EF4-FFF2-40B4-BE49-F238E27FC236}">
                <a16:creationId xmlns:a16="http://schemas.microsoft.com/office/drawing/2014/main" id="{7279336D-6568-7744-653D-CEB10E5C1507}"/>
              </a:ext>
            </a:extLst>
          </p:cNvPr>
          <p:cNvSpPr>
            <a:spLocks noGrp="1"/>
          </p:cNvSpPr>
          <p:nvPr>
            <p:ph type="title"/>
          </p:nvPr>
        </p:nvSpPr>
        <p:spPr>
          <a:xfrm>
            <a:off x="528720" y="0"/>
            <a:ext cx="7309109" cy="1369374"/>
          </a:xfrm>
        </p:spPr>
        <p:txBody>
          <a:bodyPr anchor="ctr">
            <a:normAutofit/>
          </a:bodyPr>
          <a:lstStyle/>
          <a:p>
            <a:r>
              <a:rPr lang="en-US" dirty="0"/>
              <a:t>Results &amp; Discussion – w9</a:t>
            </a:r>
          </a:p>
        </p:txBody>
      </p:sp>
      <p:pic>
        <p:nvPicPr>
          <p:cNvPr id="9" name="Picture 8">
            <a:extLst>
              <a:ext uri="{FF2B5EF4-FFF2-40B4-BE49-F238E27FC236}">
                <a16:creationId xmlns:a16="http://schemas.microsoft.com/office/drawing/2014/main" id="{C12543F4-5AEA-C303-6FC2-218CA7F2F9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720" y="993305"/>
            <a:ext cx="4504919" cy="5829895"/>
          </a:xfrm>
          <a:prstGeom prst="rect">
            <a:avLst/>
          </a:prstGeom>
        </p:spPr>
      </p:pic>
    </p:spTree>
    <p:extLst>
      <p:ext uri="{BB962C8B-B14F-4D97-AF65-F5344CB8AC3E}">
        <p14:creationId xmlns:p14="http://schemas.microsoft.com/office/powerpoint/2010/main" val="1500540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EAA0903F-7529-5F67-46BC-238642F53645}"/>
              </a:ext>
            </a:extLst>
          </p:cNvPr>
          <p:cNvSpPr>
            <a:spLocks noGrp="1"/>
          </p:cNvSpPr>
          <p:nvPr>
            <p:ph type="title"/>
          </p:nvPr>
        </p:nvSpPr>
        <p:spPr>
          <a:xfrm>
            <a:off x="439804" y="0"/>
            <a:ext cx="10506456" cy="1157005"/>
          </a:xfrm>
        </p:spPr>
        <p:txBody>
          <a:bodyPr anchor="b">
            <a:normAutofit/>
          </a:bodyPr>
          <a:lstStyle/>
          <a:p>
            <a:r>
              <a:rPr lang="en-US" sz="4800" dirty="0"/>
              <a:t>Results &amp; Discussion - W9</a:t>
            </a:r>
          </a:p>
        </p:txBody>
      </p:sp>
      <p:pic>
        <p:nvPicPr>
          <p:cNvPr id="5" name="Picture 4">
            <a:extLst>
              <a:ext uri="{FF2B5EF4-FFF2-40B4-BE49-F238E27FC236}">
                <a16:creationId xmlns:a16="http://schemas.microsoft.com/office/drawing/2014/main" id="{178A0EF8-4B3C-32AC-BD05-1567AFD9B421}"/>
              </a:ext>
            </a:extLst>
          </p:cNvPr>
          <p:cNvPicPr>
            <a:picLocks noChangeAspect="1"/>
          </p:cNvPicPr>
          <p:nvPr/>
        </p:nvPicPr>
        <p:blipFill>
          <a:blip r:embed="rId3"/>
          <a:stretch>
            <a:fillRect/>
          </a:stretch>
        </p:blipFill>
        <p:spPr>
          <a:xfrm>
            <a:off x="6096000" y="2147210"/>
            <a:ext cx="5813213" cy="3613615"/>
          </a:xfrm>
          <a:prstGeom prst="rect">
            <a:avLst/>
          </a:prstGeom>
        </p:spPr>
      </p:pic>
      <p:sp>
        <p:nvSpPr>
          <p:cNvPr id="6" name="Rectangle 2">
            <a:extLst>
              <a:ext uri="{FF2B5EF4-FFF2-40B4-BE49-F238E27FC236}">
                <a16:creationId xmlns:a16="http://schemas.microsoft.com/office/drawing/2014/main" id="{0D242C32-9481-FBB1-5BFD-13A269689ADE}"/>
              </a:ext>
            </a:extLst>
          </p:cNvPr>
          <p:cNvSpPr>
            <a:spLocks noChangeArrowheads="1"/>
          </p:cNvSpPr>
          <p:nvPr/>
        </p:nvSpPr>
        <p:spPr bwMode="auto">
          <a:xfrm>
            <a:off x="6558117" y="22810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3">
            <a:extLst>
              <a:ext uri="{FF2B5EF4-FFF2-40B4-BE49-F238E27FC236}">
                <a16:creationId xmlns:a16="http://schemas.microsoft.com/office/drawing/2014/main" id="{63BBBE79-1F44-8DAC-F8B8-A865646F2644}"/>
              </a:ext>
            </a:extLst>
          </p:cNvPr>
          <p:cNvSpPr>
            <a:spLocks noChangeArrowheads="1"/>
          </p:cNvSpPr>
          <p:nvPr/>
        </p:nvSpPr>
        <p:spPr bwMode="auto">
          <a:xfrm>
            <a:off x="6558117" y="60069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TextBox 13">
            <a:extLst>
              <a:ext uri="{FF2B5EF4-FFF2-40B4-BE49-F238E27FC236}">
                <a16:creationId xmlns:a16="http://schemas.microsoft.com/office/drawing/2014/main" id="{8A9B82C1-7AAB-FCF1-E928-2F2209BAD95F}"/>
              </a:ext>
            </a:extLst>
          </p:cNvPr>
          <p:cNvSpPr txBox="1"/>
          <p:nvPr/>
        </p:nvSpPr>
        <p:spPr>
          <a:xfrm>
            <a:off x="4210706" y="5886198"/>
            <a:ext cx="9374908" cy="369332"/>
          </a:xfrm>
          <a:prstGeom prst="rect">
            <a:avLst/>
          </a:prstGeom>
          <a:noFill/>
        </p:spPr>
        <p:txBody>
          <a:bodyPr wrap="square">
            <a:spAutoFit/>
          </a:bodyPr>
          <a:lstStyle/>
          <a:p>
            <a:pPr algn="ctr">
              <a:spcAft>
                <a:spcPts val="1000"/>
              </a:spcAft>
            </a:pPr>
            <a:r>
              <a:rPr lang="en-IN" sz="1800" i="1" kern="100" dirty="0">
                <a:solidFill>
                  <a:srgbClr val="44546A"/>
                </a:solidFill>
                <a:effectLst/>
                <a:latin typeface="Rockwell (Body)"/>
                <a:ea typeface="Calibri" panose="020F0502020204030204" pitchFamily="34" charset="0"/>
                <a:cs typeface="Times New Roman" panose="02020603050405020304" pitchFamily="18" charset="0"/>
              </a:rPr>
              <a:t>W9 Fields Accuracy Matrix</a:t>
            </a:r>
            <a:endParaRPr lang="en-IN" sz="1100" i="1" kern="100" dirty="0">
              <a:solidFill>
                <a:srgbClr val="44546A"/>
              </a:solidFill>
              <a:effectLst/>
              <a:latin typeface="Rockwell (Body)"/>
              <a:ea typeface="Calibri" panose="020F0502020204030204" pitchFamily="34" charset="0"/>
              <a:cs typeface="Times New Roman" panose="02020603050405020304" pitchFamily="18" charset="0"/>
            </a:endParaRPr>
          </a:p>
        </p:txBody>
      </p:sp>
      <p:graphicFrame>
        <p:nvGraphicFramePr>
          <p:cNvPr id="2" name="Chart 1">
            <a:extLst>
              <a:ext uri="{FF2B5EF4-FFF2-40B4-BE49-F238E27FC236}">
                <a16:creationId xmlns:a16="http://schemas.microsoft.com/office/drawing/2014/main" id="{7C461A0F-19F7-A9A6-82EE-16521E1135B4}"/>
              </a:ext>
            </a:extLst>
          </p:cNvPr>
          <p:cNvGraphicFramePr/>
          <p:nvPr>
            <p:extLst>
              <p:ext uri="{D42A27DB-BD31-4B8C-83A1-F6EECF244321}">
                <p14:modId xmlns:p14="http://schemas.microsoft.com/office/powerpoint/2010/main" val="1174315684"/>
              </p:ext>
            </p:extLst>
          </p:nvPr>
        </p:nvGraphicFramePr>
        <p:xfrm>
          <a:off x="282787" y="2147210"/>
          <a:ext cx="5731510" cy="348458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E3F31012-3615-37D8-4B21-B4A0E1A56870}"/>
              </a:ext>
            </a:extLst>
          </p:cNvPr>
          <p:cNvSpPr txBox="1"/>
          <p:nvPr/>
        </p:nvSpPr>
        <p:spPr>
          <a:xfrm>
            <a:off x="2440345" y="5888379"/>
            <a:ext cx="1939414" cy="369332"/>
          </a:xfrm>
          <a:prstGeom prst="rect">
            <a:avLst/>
          </a:prstGeom>
          <a:noFill/>
        </p:spPr>
        <p:txBody>
          <a:bodyPr wrap="square">
            <a:spAutoFit/>
          </a:bodyPr>
          <a:lstStyle/>
          <a:p>
            <a:r>
              <a:rPr lang="en-IN" i="1" kern="100" dirty="0">
                <a:solidFill>
                  <a:srgbClr val="44546A"/>
                </a:solidFill>
                <a:latin typeface="Rockwell (Body)"/>
                <a:ea typeface="Calibri" panose="020F0502020204030204" pitchFamily="34" charset="0"/>
                <a:cs typeface="Times New Roman" panose="02020603050405020304" pitchFamily="18" charset="0"/>
              </a:rPr>
              <a:t>Model</a:t>
            </a:r>
            <a:r>
              <a:rPr lang="en-IN" sz="1800" dirty="0">
                <a:effectLst/>
                <a:latin typeface="Times New Roman" panose="02020603050405020304" pitchFamily="18" charset="0"/>
                <a:ea typeface="Calibri" panose="020F0502020204030204" pitchFamily="34" charset="0"/>
              </a:rPr>
              <a:t> </a:t>
            </a:r>
            <a:r>
              <a:rPr lang="en-IN" i="1" kern="100" dirty="0">
                <a:solidFill>
                  <a:srgbClr val="44546A"/>
                </a:solidFill>
                <a:latin typeface="Rockwell (Body)"/>
                <a:ea typeface="Calibri" panose="020F0502020204030204" pitchFamily="34" charset="0"/>
                <a:cs typeface="Times New Roman" panose="02020603050405020304" pitchFamily="18" charset="0"/>
              </a:rPr>
              <a:t>Accuracy</a:t>
            </a:r>
          </a:p>
        </p:txBody>
      </p:sp>
    </p:spTree>
    <p:extLst>
      <p:ext uri="{BB962C8B-B14F-4D97-AF65-F5344CB8AC3E}">
        <p14:creationId xmlns:p14="http://schemas.microsoft.com/office/powerpoint/2010/main" val="1860310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5125" y="0"/>
            <a:ext cx="7309109" cy="1369374"/>
          </a:xfrm>
        </p:spPr>
        <p:txBody>
          <a:bodyPr anchor="ctr">
            <a:normAutofit/>
          </a:bodyPr>
          <a:lstStyle/>
          <a:p>
            <a:r>
              <a:rPr lang="en-US" dirty="0"/>
              <a:t>Results &amp; Discussion – w8</a:t>
            </a:r>
          </a:p>
        </p:txBody>
      </p:sp>
      <p:graphicFrame>
        <p:nvGraphicFramePr>
          <p:cNvPr id="6" name="Content Placeholder">
            <a:extLst>
              <a:ext uri="{FF2B5EF4-FFF2-40B4-BE49-F238E27FC236}">
                <a16:creationId xmlns:a16="http://schemas.microsoft.com/office/drawing/2014/main" id="{20117DDE-4AC8-5839-1994-86D613890139}"/>
              </a:ext>
            </a:extLst>
          </p:cNvPr>
          <p:cNvGraphicFramePr>
            <a:graphicFrameLocks noGrp="1"/>
          </p:cNvGraphicFramePr>
          <p:nvPr>
            <p:ph idx="1"/>
            <p:extLst>
              <p:ext uri="{D42A27DB-BD31-4B8C-83A1-F6EECF244321}">
                <p14:modId xmlns:p14="http://schemas.microsoft.com/office/powerpoint/2010/main" val="246463215"/>
              </p:ext>
            </p:extLst>
          </p:nvPr>
        </p:nvGraphicFramePr>
        <p:xfrm>
          <a:off x="5952261" y="1369374"/>
          <a:ext cx="5912904" cy="5060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4EA048A1-FB64-77FB-762F-79E029ECF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00" y="985421"/>
            <a:ext cx="4536527" cy="5872579"/>
          </a:xfrm>
          <a:prstGeom prst="rect">
            <a:avLst/>
          </a:prstGeom>
        </p:spPr>
      </p:pic>
    </p:spTree>
    <p:extLst>
      <p:ext uri="{BB962C8B-B14F-4D97-AF65-F5344CB8AC3E}">
        <p14:creationId xmlns:p14="http://schemas.microsoft.com/office/powerpoint/2010/main" val="1773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13764" y="0"/>
            <a:ext cx="11878235" cy="1436129"/>
          </a:xfrm>
        </p:spPr>
        <p:txBody>
          <a:bodyPr anchor="ctr">
            <a:normAutofit/>
          </a:bodyPr>
          <a:lstStyle/>
          <a:p>
            <a:r>
              <a:rPr lang="en-US" dirty="0"/>
              <a:t>Introduction</a:t>
            </a:r>
          </a:p>
        </p:txBody>
      </p:sp>
      <p:graphicFrame>
        <p:nvGraphicFramePr>
          <p:cNvPr id="6" name="Content Placeholder">
            <a:extLst>
              <a:ext uri="{FF2B5EF4-FFF2-40B4-BE49-F238E27FC236}">
                <a16:creationId xmlns:a16="http://schemas.microsoft.com/office/drawing/2014/main" id="{8E130E7B-A1F9-C6F2-AAD7-E0151796184B}"/>
              </a:ext>
            </a:extLst>
          </p:cNvPr>
          <p:cNvGraphicFramePr>
            <a:graphicFrameLocks noGrp="1"/>
          </p:cNvGraphicFramePr>
          <p:nvPr>
            <p:ph idx="1"/>
            <p:extLst>
              <p:ext uri="{D42A27DB-BD31-4B8C-83A1-F6EECF244321}">
                <p14:modId xmlns:p14="http://schemas.microsoft.com/office/powerpoint/2010/main" val="1904407741"/>
              </p:ext>
            </p:extLst>
          </p:nvPr>
        </p:nvGraphicFramePr>
        <p:xfrm>
          <a:off x="510630" y="1532965"/>
          <a:ext cx="5065417" cy="47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a:extLst>
              <a:ext uri="{FF2B5EF4-FFF2-40B4-BE49-F238E27FC236}">
                <a16:creationId xmlns:a16="http://schemas.microsoft.com/office/drawing/2014/main" id="{915F3619-A239-68FA-6101-4E58B345CE28}"/>
              </a:ext>
            </a:extLst>
          </p:cNvPr>
          <p:cNvGraphicFramePr>
            <a:graphicFrameLocks/>
          </p:cNvGraphicFramePr>
          <p:nvPr>
            <p:extLst>
              <p:ext uri="{D42A27DB-BD31-4B8C-83A1-F6EECF244321}">
                <p14:modId xmlns:p14="http://schemas.microsoft.com/office/powerpoint/2010/main" val="3136753232"/>
              </p:ext>
            </p:extLst>
          </p:nvPr>
        </p:nvGraphicFramePr>
        <p:xfrm>
          <a:off x="6158753" y="1532965"/>
          <a:ext cx="5136776" cy="47107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8764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EAA0903F-7529-5F67-46BC-238642F53645}"/>
              </a:ext>
            </a:extLst>
          </p:cNvPr>
          <p:cNvSpPr>
            <a:spLocks noGrp="1"/>
          </p:cNvSpPr>
          <p:nvPr>
            <p:ph type="title"/>
          </p:nvPr>
        </p:nvSpPr>
        <p:spPr>
          <a:xfrm>
            <a:off x="439804" y="0"/>
            <a:ext cx="10506456" cy="1157005"/>
          </a:xfrm>
        </p:spPr>
        <p:txBody>
          <a:bodyPr anchor="b">
            <a:normAutofit/>
          </a:bodyPr>
          <a:lstStyle/>
          <a:p>
            <a:r>
              <a:rPr lang="en-US" sz="4800" dirty="0"/>
              <a:t>Results &amp; Discussion - W8</a:t>
            </a:r>
          </a:p>
        </p:txBody>
      </p:sp>
      <p:pic>
        <p:nvPicPr>
          <p:cNvPr id="15" name="Picture 14">
            <a:extLst>
              <a:ext uri="{FF2B5EF4-FFF2-40B4-BE49-F238E27FC236}">
                <a16:creationId xmlns:a16="http://schemas.microsoft.com/office/drawing/2014/main" id="{76761C07-1693-30F7-87CF-1E97A24283F8}"/>
              </a:ext>
            </a:extLst>
          </p:cNvPr>
          <p:cNvPicPr>
            <a:picLocks noChangeAspect="1"/>
          </p:cNvPicPr>
          <p:nvPr/>
        </p:nvPicPr>
        <p:blipFill>
          <a:blip r:embed="rId3"/>
          <a:stretch>
            <a:fillRect/>
          </a:stretch>
        </p:blipFill>
        <p:spPr>
          <a:xfrm>
            <a:off x="5908645" y="2087588"/>
            <a:ext cx="5940000" cy="3321973"/>
          </a:xfrm>
          <a:prstGeom prst="rect">
            <a:avLst/>
          </a:prstGeom>
        </p:spPr>
      </p:pic>
      <p:sp>
        <p:nvSpPr>
          <p:cNvPr id="18" name="TextBox 17">
            <a:extLst>
              <a:ext uri="{FF2B5EF4-FFF2-40B4-BE49-F238E27FC236}">
                <a16:creationId xmlns:a16="http://schemas.microsoft.com/office/drawing/2014/main" id="{56FA9248-2A6D-A78C-5828-F1F1F05B74F8}"/>
              </a:ext>
            </a:extLst>
          </p:cNvPr>
          <p:cNvSpPr txBox="1"/>
          <p:nvPr/>
        </p:nvSpPr>
        <p:spPr>
          <a:xfrm>
            <a:off x="4303608" y="5409561"/>
            <a:ext cx="9374908" cy="369332"/>
          </a:xfrm>
          <a:prstGeom prst="rect">
            <a:avLst/>
          </a:prstGeom>
          <a:noFill/>
        </p:spPr>
        <p:txBody>
          <a:bodyPr wrap="square">
            <a:spAutoFit/>
          </a:bodyPr>
          <a:lstStyle/>
          <a:p>
            <a:pPr algn="ctr">
              <a:spcAft>
                <a:spcPts val="1000"/>
              </a:spcAft>
            </a:pPr>
            <a:r>
              <a:rPr lang="en-IN" sz="1800" i="1" kern="100" dirty="0">
                <a:solidFill>
                  <a:srgbClr val="44546A"/>
                </a:solidFill>
                <a:effectLst/>
                <a:latin typeface="Rockwell (Body)"/>
                <a:ea typeface="Calibri" panose="020F0502020204030204" pitchFamily="34" charset="0"/>
                <a:cs typeface="Times New Roman" panose="02020603050405020304" pitchFamily="18" charset="0"/>
              </a:rPr>
              <a:t>W8 Fields Accuracy Matrix</a:t>
            </a:r>
            <a:endParaRPr lang="en-IN" sz="1100" i="1" kern="100" dirty="0">
              <a:solidFill>
                <a:srgbClr val="44546A"/>
              </a:solidFill>
              <a:effectLst/>
              <a:latin typeface="Rockwell (Body)"/>
              <a:ea typeface="Calibri" panose="020F0502020204030204" pitchFamily="34"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CC28087D-5D42-4919-C957-063B6B247AF3}"/>
              </a:ext>
            </a:extLst>
          </p:cNvPr>
          <p:cNvGraphicFramePr/>
          <p:nvPr>
            <p:extLst>
              <p:ext uri="{D42A27DB-BD31-4B8C-83A1-F6EECF244321}">
                <p14:modId xmlns:p14="http://schemas.microsoft.com/office/powerpoint/2010/main" val="1926982798"/>
              </p:ext>
            </p:extLst>
          </p:nvPr>
        </p:nvGraphicFramePr>
        <p:xfrm>
          <a:off x="85875" y="2039616"/>
          <a:ext cx="5731510" cy="336994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68626F24-F686-D1B5-45EA-7CB6BFD641C5}"/>
              </a:ext>
            </a:extLst>
          </p:cNvPr>
          <p:cNvSpPr txBox="1"/>
          <p:nvPr/>
        </p:nvSpPr>
        <p:spPr>
          <a:xfrm>
            <a:off x="2210524" y="5411742"/>
            <a:ext cx="1939414" cy="369332"/>
          </a:xfrm>
          <a:prstGeom prst="rect">
            <a:avLst/>
          </a:prstGeom>
          <a:noFill/>
        </p:spPr>
        <p:txBody>
          <a:bodyPr wrap="square">
            <a:spAutoFit/>
          </a:bodyPr>
          <a:lstStyle/>
          <a:p>
            <a:r>
              <a:rPr lang="en-IN" i="1" kern="100" dirty="0">
                <a:solidFill>
                  <a:srgbClr val="44546A"/>
                </a:solidFill>
                <a:latin typeface="Rockwell (Body)"/>
                <a:ea typeface="Calibri" panose="020F0502020204030204" pitchFamily="34" charset="0"/>
                <a:cs typeface="Times New Roman" panose="02020603050405020304" pitchFamily="18" charset="0"/>
              </a:rPr>
              <a:t>Model</a:t>
            </a:r>
            <a:r>
              <a:rPr lang="en-IN" sz="1800" dirty="0">
                <a:effectLst/>
                <a:latin typeface="Times New Roman" panose="02020603050405020304" pitchFamily="18" charset="0"/>
                <a:ea typeface="Calibri" panose="020F0502020204030204" pitchFamily="34" charset="0"/>
              </a:rPr>
              <a:t> </a:t>
            </a:r>
            <a:r>
              <a:rPr lang="en-IN" i="1" kern="100" dirty="0">
                <a:solidFill>
                  <a:srgbClr val="44546A"/>
                </a:solidFill>
                <a:latin typeface="Rockwell (Body)"/>
                <a:ea typeface="Calibri" panose="020F0502020204030204" pitchFamily="34" charset="0"/>
                <a:cs typeface="Times New Roman" panose="02020603050405020304" pitchFamily="18" charset="0"/>
              </a:rPr>
              <a:t>Accuracy</a:t>
            </a:r>
          </a:p>
        </p:txBody>
      </p:sp>
    </p:spTree>
    <p:extLst>
      <p:ext uri="{BB962C8B-B14F-4D97-AF65-F5344CB8AC3E}">
        <p14:creationId xmlns:p14="http://schemas.microsoft.com/office/powerpoint/2010/main" val="175329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68112" y="0"/>
            <a:ext cx="8431500" cy="1075539"/>
          </a:xfrm>
        </p:spPr>
        <p:txBody>
          <a:bodyPr anchor="ctr">
            <a:normAutofit/>
          </a:bodyPr>
          <a:lstStyle/>
          <a:p>
            <a:r>
              <a:rPr lang="en-US" dirty="0"/>
              <a:t>Results &amp; Discussion</a:t>
            </a:r>
          </a:p>
        </p:txBody>
      </p:sp>
      <p:graphicFrame>
        <p:nvGraphicFramePr>
          <p:cNvPr id="6" name="Content Placeholder">
            <a:extLst>
              <a:ext uri="{FF2B5EF4-FFF2-40B4-BE49-F238E27FC236}">
                <a16:creationId xmlns:a16="http://schemas.microsoft.com/office/drawing/2014/main" id="{9750E430-B710-1BDA-94F1-8E1CE994BE4F}"/>
              </a:ext>
            </a:extLst>
          </p:cNvPr>
          <p:cNvGraphicFramePr>
            <a:graphicFrameLocks noGrp="1"/>
          </p:cNvGraphicFramePr>
          <p:nvPr>
            <p:ph idx="1"/>
            <p:extLst>
              <p:ext uri="{D42A27DB-BD31-4B8C-83A1-F6EECF244321}">
                <p14:modId xmlns:p14="http://schemas.microsoft.com/office/powerpoint/2010/main" val="3754950865"/>
              </p:ext>
            </p:extLst>
          </p:nvPr>
        </p:nvGraphicFramePr>
        <p:xfrm>
          <a:off x="5950326" y="1393794"/>
          <a:ext cx="6028471" cy="4991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4ED27418-2DB2-8232-EE69-22F285854E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027" y="1866662"/>
            <a:ext cx="5277732" cy="3539838"/>
          </a:xfrm>
          <a:prstGeom prst="rect">
            <a:avLst/>
          </a:prstGeom>
        </p:spPr>
      </p:pic>
    </p:spTree>
    <p:extLst>
      <p:ext uri="{BB962C8B-B14F-4D97-AF65-F5344CB8AC3E}">
        <p14:creationId xmlns:p14="http://schemas.microsoft.com/office/powerpoint/2010/main" val="429430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EAA0903F-7529-5F67-46BC-238642F53645}"/>
              </a:ext>
            </a:extLst>
          </p:cNvPr>
          <p:cNvSpPr>
            <a:spLocks noGrp="1"/>
          </p:cNvSpPr>
          <p:nvPr>
            <p:ph type="title"/>
          </p:nvPr>
        </p:nvSpPr>
        <p:spPr>
          <a:xfrm>
            <a:off x="439804" y="0"/>
            <a:ext cx="10506456" cy="1157005"/>
          </a:xfrm>
        </p:spPr>
        <p:txBody>
          <a:bodyPr anchor="b">
            <a:normAutofit/>
          </a:bodyPr>
          <a:lstStyle/>
          <a:p>
            <a:r>
              <a:rPr lang="en-US" sz="4800" dirty="0"/>
              <a:t>Results &amp; Discussion - W2</a:t>
            </a:r>
          </a:p>
        </p:txBody>
      </p:sp>
      <p:pic>
        <p:nvPicPr>
          <p:cNvPr id="5" name="Picture 4">
            <a:extLst>
              <a:ext uri="{FF2B5EF4-FFF2-40B4-BE49-F238E27FC236}">
                <a16:creationId xmlns:a16="http://schemas.microsoft.com/office/drawing/2014/main" id="{6E3862E7-07B7-3EA6-66B8-18996EE4CAE3}"/>
              </a:ext>
            </a:extLst>
          </p:cNvPr>
          <p:cNvPicPr>
            <a:picLocks noChangeAspect="1"/>
          </p:cNvPicPr>
          <p:nvPr/>
        </p:nvPicPr>
        <p:blipFill>
          <a:blip r:embed="rId3"/>
          <a:stretch>
            <a:fillRect/>
          </a:stretch>
        </p:blipFill>
        <p:spPr>
          <a:xfrm>
            <a:off x="5231597" y="1623500"/>
            <a:ext cx="6776784" cy="3774285"/>
          </a:xfrm>
          <a:prstGeom prst="rect">
            <a:avLst/>
          </a:prstGeom>
        </p:spPr>
      </p:pic>
      <p:sp>
        <p:nvSpPr>
          <p:cNvPr id="10" name="TextBox 9">
            <a:extLst>
              <a:ext uri="{FF2B5EF4-FFF2-40B4-BE49-F238E27FC236}">
                <a16:creationId xmlns:a16="http://schemas.microsoft.com/office/drawing/2014/main" id="{A3B72308-DE6B-1BDB-8699-8926D4B25769}"/>
              </a:ext>
            </a:extLst>
          </p:cNvPr>
          <p:cNvSpPr txBox="1"/>
          <p:nvPr/>
        </p:nvSpPr>
        <p:spPr>
          <a:xfrm>
            <a:off x="3543527" y="5430597"/>
            <a:ext cx="9374908" cy="369332"/>
          </a:xfrm>
          <a:prstGeom prst="rect">
            <a:avLst/>
          </a:prstGeom>
          <a:noFill/>
        </p:spPr>
        <p:txBody>
          <a:bodyPr wrap="square">
            <a:spAutoFit/>
          </a:bodyPr>
          <a:lstStyle/>
          <a:p>
            <a:pPr algn="ctr">
              <a:spcAft>
                <a:spcPts val="1000"/>
              </a:spcAft>
            </a:pPr>
            <a:r>
              <a:rPr lang="en-IN" sz="1800" i="1" kern="100" dirty="0">
                <a:solidFill>
                  <a:srgbClr val="44546A"/>
                </a:solidFill>
                <a:effectLst/>
                <a:latin typeface="Rockwell (Body)"/>
                <a:ea typeface="Calibri" panose="020F0502020204030204" pitchFamily="34" charset="0"/>
                <a:cs typeface="Times New Roman" panose="02020603050405020304" pitchFamily="18" charset="0"/>
              </a:rPr>
              <a:t>W2 Fields Accuracy Matrix</a:t>
            </a:r>
            <a:endParaRPr lang="en-IN" sz="1100" i="1" kern="100" dirty="0">
              <a:solidFill>
                <a:srgbClr val="44546A"/>
              </a:solidFill>
              <a:effectLst/>
              <a:latin typeface="Rockwell (Body)"/>
              <a:ea typeface="Calibri" panose="020F0502020204030204" pitchFamily="34"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68EE2CDF-65BB-C3E3-8191-CBF50EC4BEC4}"/>
              </a:ext>
            </a:extLst>
          </p:cNvPr>
          <p:cNvGraphicFramePr/>
          <p:nvPr>
            <p:extLst>
              <p:ext uri="{D42A27DB-BD31-4B8C-83A1-F6EECF244321}">
                <p14:modId xmlns:p14="http://schemas.microsoft.com/office/powerpoint/2010/main" val="2748223561"/>
              </p:ext>
            </p:extLst>
          </p:nvPr>
        </p:nvGraphicFramePr>
        <p:xfrm>
          <a:off x="0" y="2006659"/>
          <a:ext cx="4930055" cy="31645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5761CBFE-5592-F366-82A3-CDFADC11EB75}"/>
              </a:ext>
            </a:extLst>
          </p:cNvPr>
          <p:cNvSpPr txBox="1"/>
          <p:nvPr/>
        </p:nvSpPr>
        <p:spPr>
          <a:xfrm>
            <a:off x="1760049" y="5430597"/>
            <a:ext cx="1939414" cy="369332"/>
          </a:xfrm>
          <a:prstGeom prst="rect">
            <a:avLst/>
          </a:prstGeom>
          <a:noFill/>
        </p:spPr>
        <p:txBody>
          <a:bodyPr wrap="square">
            <a:spAutoFit/>
          </a:bodyPr>
          <a:lstStyle/>
          <a:p>
            <a:r>
              <a:rPr lang="en-IN" i="1" kern="100" dirty="0">
                <a:solidFill>
                  <a:srgbClr val="44546A"/>
                </a:solidFill>
                <a:latin typeface="Rockwell (Body)"/>
                <a:ea typeface="Calibri" panose="020F0502020204030204" pitchFamily="34" charset="0"/>
                <a:cs typeface="Times New Roman" panose="02020603050405020304" pitchFamily="18" charset="0"/>
              </a:rPr>
              <a:t>Model</a:t>
            </a:r>
            <a:r>
              <a:rPr lang="en-IN" sz="1800" dirty="0">
                <a:effectLst/>
                <a:latin typeface="Times New Roman" panose="02020603050405020304" pitchFamily="18" charset="0"/>
                <a:ea typeface="Calibri" panose="020F0502020204030204" pitchFamily="34" charset="0"/>
              </a:rPr>
              <a:t> </a:t>
            </a:r>
            <a:r>
              <a:rPr lang="en-IN" i="1" kern="100" dirty="0">
                <a:solidFill>
                  <a:srgbClr val="44546A"/>
                </a:solidFill>
                <a:latin typeface="Rockwell (Body)"/>
                <a:ea typeface="Calibri" panose="020F0502020204030204" pitchFamily="34" charset="0"/>
                <a:cs typeface="Times New Roman" panose="02020603050405020304" pitchFamily="18" charset="0"/>
              </a:rPr>
              <a:t>Accuracy</a:t>
            </a:r>
          </a:p>
        </p:txBody>
      </p:sp>
    </p:spTree>
    <p:extLst>
      <p:ext uri="{BB962C8B-B14F-4D97-AF65-F5344CB8AC3E}">
        <p14:creationId xmlns:p14="http://schemas.microsoft.com/office/powerpoint/2010/main" val="1807901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99256" y="192032"/>
            <a:ext cx="10815591" cy="591125"/>
          </a:xfrm>
        </p:spPr>
        <p:txBody>
          <a:bodyPr anchor="ctr">
            <a:normAutofit fontScale="90000"/>
          </a:bodyPr>
          <a:lstStyle/>
          <a:p>
            <a:r>
              <a:rPr lang="en-US" sz="4800" dirty="0"/>
              <a:t>Conclusion &amp; Future Recommendations</a:t>
            </a:r>
          </a:p>
        </p:txBody>
      </p:sp>
      <p:graphicFrame>
        <p:nvGraphicFramePr>
          <p:cNvPr id="6" name="Content Placeholder">
            <a:extLst>
              <a:ext uri="{FF2B5EF4-FFF2-40B4-BE49-F238E27FC236}">
                <a16:creationId xmlns:a16="http://schemas.microsoft.com/office/drawing/2014/main" id="{8F65DFEF-3290-4BCE-7963-556B95E38B26}"/>
              </a:ext>
            </a:extLst>
          </p:cNvPr>
          <p:cNvGraphicFramePr>
            <a:graphicFrameLocks noGrp="1"/>
          </p:cNvGraphicFramePr>
          <p:nvPr>
            <p:ph idx="1"/>
            <p:extLst>
              <p:ext uri="{D42A27DB-BD31-4B8C-83A1-F6EECF244321}">
                <p14:modId xmlns:p14="http://schemas.microsoft.com/office/powerpoint/2010/main" val="680139917"/>
              </p:ext>
            </p:extLst>
          </p:nvPr>
        </p:nvGraphicFramePr>
        <p:xfrm>
          <a:off x="6096000" y="887506"/>
          <a:ext cx="5289535" cy="5617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a:extLst>
              <a:ext uri="{FF2B5EF4-FFF2-40B4-BE49-F238E27FC236}">
                <a16:creationId xmlns:a16="http://schemas.microsoft.com/office/drawing/2014/main" id="{760867C7-FC06-EB98-048A-F8CA6709A258}"/>
              </a:ext>
            </a:extLst>
          </p:cNvPr>
          <p:cNvGraphicFramePr>
            <a:graphicFrameLocks/>
          </p:cNvGraphicFramePr>
          <p:nvPr>
            <p:extLst>
              <p:ext uri="{D42A27DB-BD31-4B8C-83A1-F6EECF244321}">
                <p14:modId xmlns:p14="http://schemas.microsoft.com/office/powerpoint/2010/main" val="3477831058"/>
              </p:ext>
            </p:extLst>
          </p:nvPr>
        </p:nvGraphicFramePr>
        <p:xfrm>
          <a:off x="399256" y="1018383"/>
          <a:ext cx="5289535" cy="54862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16638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E3526F-2FEF-C5F7-1596-B41D17A092FA}"/>
              </a:ext>
            </a:extLst>
          </p:cNvPr>
          <p:cNvSpPr txBox="1"/>
          <p:nvPr/>
        </p:nvSpPr>
        <p:spPr>
          <a:xfrm>
            <a:off x="3953436" y="2675965"/>
            <a:ext cx="6683188" cy="1200329"/>
          </a:xfrm>
          <a:prstGeom prst="rect">
            <a:avLst/>
          </a:prstGeom>
          <a:noFill/>
        </p:spPr>
        <p:txBody>
          <a:bodyPr wrap="square" rtlCol="0">
            <a:spAutoFit/>
          </a:bodyPr>
          <a:lstStyle/>
          <a:p>
            <a:r>
              <a:rPr lang="en-IN" sz="7200" dirty="0"/>
              <a:t>Thank You</a:t>
            </a:r>
          </a:p>
        </p:txBody>
      </p:sp>
    </p:spTree>
    <p:extLst>
      <p:ext uri="{BB962C8B-B14F-4D97-AF65-F5344CB8AC3E}">
        <p14:creationId xmlns:p14="http://schemas.microsoft.com/office/powerpoint/2010/main" val="392970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03365" y="107297"/>
            <a:ext cx="10506456" cy="1157005"/>
          </a:xfrm>
        </p:spPr>
        <p:txBody>
          <a:bodyPr anchor="b">
            <a:normAutofit/>
          </a:bodyPr>
          <a:lstStyle/>
          <a:p>
            <a:r>
              <a:rPr lang="en-IN" sz="4800" dirty="0"/>
              <a:t>Problem Statement  </a:t>
            </a:r>
            <a:endParaRPr lang="en-US" sz="4800" dirty="0"/>
          </a:p>
        </p:txBody>
      </p:sp>
      <p:graphicFrame>
        <p:nvGraphicFramePr>
          <p:cNvPr id="6" name="Content Placeholder">
            <a:extLst>
              <a:ext uri="{FF2B5EF4-FFF2-40B4-BE49-F238E27FC236}">
                <a16:creationId xmlns:a16="http://schemas.microsoft.com/office/drawing/2014/main" id="{28B98898-2BB7-C738-0A18-75D2D2E099C9}"/>
              </a:ext>
            </a:extLst>
          </p:cNvPr>
          <p:cNvGraphicFramePr>
            <a:graphicFrameLocks noGrp="1"/>
          </p:cNvGraphicFramePr>
          <p:nvPr>
            <p:ph idx="1"/>
            <p:extLst>
              <p:ext uri="{D42A27DB-BD31-4B8C-83A1-F6EECF244321}">
                <p14:modId xmlns:p14="http://schemas.microsoft.com/office/powerpoint/2010/main" val="1078247509"/>
              </p:ext>
            </p:extLst>
          </p:nvPr>
        </p:nvGraphicFramePr>
        <p:xfrm>
          <a:off x="842772" y="1963558"/>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a:extLst>
              <a:ext uri="{FF2B5EF4-FFF2-40B4-BE49-F238E27FC236}">
                <a16:creationId xmlns:a16="http://schemas.microsoft.com/office/drawing/2014/main" id="{8684F423-2600-B6B8-3F04-78652E0BCF94}"/>
              </a:ext>
            </a:extLst>
          </p:cNvPr>
          <p:cNvSpPr txBox="1">
            <a:spLocks/>
          </p:cNvSpPr>
          <p:nvPr/>
        </p:nvSpPr>
        <p:spPr>
          <a:xfrm>
            <a:off x="4273744" y="5840506"/>
            <a:ext cx="3644512" cy="51126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3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03365" y="107297"/>
            <a:ext cx="11684196" cy="1157005"/>
          </a:xfrm>
        </p:spPr>
        <p:txBody>
          <a:bodyPr anchor="b">
            <a:noAutofit/>
          </a:bodyPr>
          <a:lstStyle/>
          <a:p>
            <a:r>
              <a:rPr lang="en-US" sz="4800" dirty="0"/>
              <a:t>The Potential of Large Language Models </a:t>
            </a:r>
          </a:p>
        </p:txBody>
      </p:sp>
      <p:graphicFrame>
        <p:nvGraphicFramePr>
          <p:cNvPr id="6" name="Content Placeholder">
            <a:extLst>
              <a:ext uri="{FF2B5EF4-FFF2-40B4-BE49-F238E27FC236}">
                <a16:creationId xmlns:a16="http://schemas.microsoft.com/office/drawing/2014/main" id="{28B98898-2BB7-C738-0A18-75D2D2E099C9}"/>
              </a:ext>
            </a:extLst>
          </p:cNvPr>
          <p:cNvGraphicFramePr>
            <a:graphicFrameLocks noGrp="1"/>
          </p:cNvGraphicFramePr>
          <p:nvPr>
            <p:ph idx="1"/>
            <p:extLst>
              <p:ext uri="{D42A27DB-BD31-4B8C-83A1-F6EECF244321}">
                <p14:modId xmlns:p14="http://schemas.microsoft.com/office/powerpoint/2010/main" val="1172993919"/>
              </p:ext>
            </p:extLst>
          </p:nvPr>
        </p:nvGraphicFramePr>
        <p:xfrm>
          <a:off x="842772" y="1954593"/>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a:extLst>
              <a:ext uri="{FF2B5EF4-FFF2-40B4-BE49-F238E27FC236}">
                <a16:creationId xmlns:a16="http://schemas.microsoft.com/office/drawing/2014/main" id="{DF8C83FD-190D-E955-0DB1-8C28E7E15160}"/>
              </a:ext>
            </a:extLst>
          </p:cNvPr>
          <p:cNvSpPr txBox="1">
            <a:spLocks/>
          </p:cNvSpPr>
          <p:nvPr/>
        </p:nvSpPr>
        <p:spPr>
          <a:xfrm>
            <a:off x="3361047" y="5831541"/>
            <a:ext cx="5469906" cy="51126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6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17141" y="212571"/>
            <a:ext cx="10506456" cy="812646"/>
          </a:xfrm>
        </p:spPr>
        <p:txBody>
          <a:bodyPr anchor="b">
            <a:normAutofit/>
          </a:bodyPr>
          <a:lstStyle/>
          <a:p>
            <a:r>
              <a:rPr lang="en-IN" sz="4800" dirty="0"/>
              <a:t>Research Questions</a:t>
            </a:r>
            <a:endParaRPr lang="en-US" sz="4800" dirty="0"/>
          </a:p>
        </p:txBody>
      </p:sp>
      <p:graphicFrame>
        <p:nvGraphicFramePr>
          <p:cNvPr id="6" name="Content Placeholder">
            <a:extLst>
              <a:ext uri="{FF2B5EF4-FFF2-40B4-BE49-F238E27FC236}">
                <a16:creationId xmlns:a16="http://schemas.microsoft.com/office/drawing/2014/main" id="{28B98898-2BB7-C738-0A18-75D2D2E099C9}"/>
              </a:ext>
            </a:extLst>
          </p:cNvPr>
          <p:cNvGraphicFramePr>
            <a:graphicFrameLocks noGrp="1"/>
          </p:cNvGraphicFramePr>
          <p:nvPr>
            <p:ph idx="1"/>
            <p:extLst>
              <p:ext uri="{D42A27DB-BD31-4B8C-83A1-F6EECF244321}">
                <p14:modId xmlns:p14="http://schemas.microsoft.com/office/powerpoint/2010/main" val="1884611824"/>
              </p:ext>
            </p:extLst>
          </p:nvPr>
        </p:nvGraphicFramePr>
        <p:xfrm>
          <a:off x="317141" y="1628077"/>
          <a:ext cx="11246674" cy="461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Thinking - Free people icons">
            <a:extLst>
              <a:ext uri="{FF2B5EF4-FFF2-40B4-BE49-F238E27FC236}">
                <a16:creationId xmlns:a16="http://schemas.microsoft.com/office/drawing/2014/main" id="{FB71B151-AE1D-E363-95A9-1B61C138A1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921" y="2698595"/>
            <a:ext cx="2241395" cy="246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3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94401" y="0"/>
            <a:ext cx="10506456" cy="973229"/>
          </a:xfrm>
        </p:spPr>
        <p:txBody>
          <a:bodyPr anchor="b">
            <a:normAutofit/>
          </a:bodyPr>
          <a:lstStyle/>
          <a:p>
            <a:r>
              <a:rPr lang="en-IN" sz="4800" dirty="0"/>
              <a:t>AIM &amp; OBJECTIVE</a:t>
            </a:r>
            <a:endParaRPr lang="en-US" sz="4800" dirty="0"/>
          </a:p>
        </p:txBody>
      </p:sp>
      <p:graphicFrame>
        <p:nvGraphicFramePr>
          <p:cNvPr id="7" name="Content Placeholder">
            <a:extLst>
              <a:ext uri="{FF2B5EF4-FFF2-40B4-BE49-F238E27FC236}">
                <a16:creationId xmlns:a16="http://schemas.microsoft.com/office/drawing/2014/main" id="{3C962235-497D-4B37-DBFF-2204B06CDFC5}"/>
              </a:ext>
            </a:extLst>
          </p:cNvPr>
          <p:cNvGraphicFramePr>
            <a:graphicFrameLocks/>
          </p:cNvGraphicFramePr>
          <p:nvPr>
            <p:extLst>
              <p:ext uri="{D42A27DB-BD31-4B8C-83A1-F6EECF244321}">
                <p14:modId xmlns:p14="http://schemas.microsoft.com/office/powerpoint/2010/main" val="76226717"/>
              </p:ext>
            </p:extLst>
          </p:nvPr>
        </p:nvGraphicFramePr>
        <p:xfrm>
          <a:off x="3486665" y="2791843"/>
          <a:ext cx="5218669" cy="30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provide">
            <a:extLst>
              <a:ext uri="{FF2B5EF4-FFF2-40B4-BE49-F238E27FC236}">
                <a16:creationId xmlns:a16="http://schemas.microsoft.com/office/drawing/2014/main" id="{B46DCE1D-7FDE-291D-9DCE-ED6506AB3260}"/>
              </a:ext>
            </a:extLst>
          </p:cNvPr>
          <p:cNvSpPr txBox="1"/>
          <p:nvPr/>
        </p:nvSpPr>
        <p:spPr>
          <a:xfrm>
            <a:off x="6973589" y="4992350"/>
            <a:ext cx="1089081" cy="677108"/>
          </a:xfrm>
          <a:prstGeom prst="rect">
            <a:avLst/>
          </a:prstGeom>
          <a:noFill/>
        </p:spPr>
        <p:txBody>
          <a:bodyPr wrap="none" rtlCol="0">
            <a:spAutoFit/>
          </a:bodyPr>
          <a:lstStyle/>
          <a:p>
            <a:r>
              <a:rPr lang="en-IN" sz="2000" b="0" i="0" dirty="0">
                <a:solidFill>
                  <a:schemeClr val="bg1"/>
                </a:solidFill>
              </a:rPr>
              <a:t>Provide</a:t>
            </a:r>
            <a:endParaRPr lang="en-IN" dirty="0">
              <a:solidFill>
                <a:schemeClr val="bg1"/>
              </a:solidFill>
            </a:endParaRPr>
          </a:p>
          <a:p>
            <a:endParaRPr lang="en-IN" dirty="0"/>
          </a:p>
        </p:txBody>
      </p:sp>
      <p:sp>
        <p:nvSpPr>
          <p:cNvPr id="22" name="assess">
            <a:extLst>
              <a:ext uri="{FF2B5EF4-FFF2-40B4-BE49-F238E27FC236}">
                <a16:creationId xmlns:a16="http://schemas.microsoft.com/office/drawing/2014/main" id="{81C901FA-B439-C01F-41A9-651B06BA168F}"/>
              </a:ext>
            </a:extLst>
          </p:cNvPr>
          <p:cNvSpPr txBox="1"/>
          <p:nvPr/>
        </p:nvSpPr>
        <p:spPr>
          <a:xfrm>
            <a:off x="6973589" y="3353361"/>
            <a:ext cx="979755" cy="677108"/>
          </a:xfrm>
          <a:prstGeom prst="rect">
            <a:avLst/>
          </a:prstGeom>
          <a:noFill/>
        </p:spPr>
        <p:txBody>
          <a:bodyPr wrap="none" rtlCol="0">
            <a:spAutoFit/>
          </a:bodyPr>
          <a:lstStyle/>
          <a:p>
            <a:r>
              <a:rPr lang="en-IN" sz="2000" b="0" i="0" dirty="0">
                <a:solidFill>
                  <a:schemeClr val="bg1"/>
                </a:solidFill>
              </a:rPr>
              <a:t>Assess</a:t>
            </a:r>
            <a:endParaRPr lang="en-IN" dirty="0">
              <a:solidFill>
                <a:schemeClr val="bg1"/>
              </a:solidFill>
            </a:endParaRPr>
          </a:p>
          <a:p>
            <a:endParaRPr lang="en-IN" dirty="0"/>
          </a:p>
        </p:txBody>
      </p:sp>
      <p:sp>
        <p:nvSpPr>
          <p:cNvPr id="23" name="compare">
            <a:extLst>
              <a:ext uri="{FF2B5EF4-FFF2-40B4-BE49-F238E27FC236}">
                <a16:creationId xmlns:a16="http://schemas.microsoft.com/office/drawing/2014/main" id="{7E60649C-960B-DCB2-64AC-5D8BBCEB50FF}"/>
              </a:ext>
            </a:extLst>
          </p:cNvPr>
          <p:cNvSpPr txBox="1"/>
          <p:nvPr/>
        </p:nvSpPr>
        <p:spPr>
          <a:xfrm>
            <a:off x="4156161" y="4976435"/>
            <a:ext cx="1287597" cy="677108"/>
          </a:xfrm>
          <a:prstGeom prst="rect">
            <a:avLst/>
          </a:prstGeom>
          <a:noFill/>
        </p:spPr>
        <p:txBody>
          <a:bodyPr wrap="none" rtlCol="0">
            <a:spAutoFit/>
          </a:bodyPr>
          <a:lstStyle/>
          <a:p>
            <a:r>
              <a:rPr lang="en-IN" sz="2000" b="0" i="0" dirty="0">
                <a:solidFill>
                  <a:schemeClr val="bg1"/>
                </a:solidFill>
              </a:rPr>
              <a:t>Compare</a:t>
            </a:r>
            <a:endParaRPr lang="en-IN" dirty="0">
              <a:solidFill>
                <a:schemeClr val="bg1"/>
              </a:solidFill>
            </a:endParaRPr>
          </a:p>
          <a:p>
            <a:endParaRPr lang="en-IN" dirty="0"/>
          </a:p>
        </p:txBody>
      </p:sp>
      <p:sp>
        <p:nvSpPr>
          <p:cNvPr id="20" name="evaluate">
            <a:extLst>
              <a:ext uri="{FF2B5EF4-FFF2-40B4-BE49-F238E27FC236}">
                <a16:creationId xmlns:a16="http://schemas.microsoft.com/office/drawing/2014/main" id="{9164546D-3065-85E2-C98C-7E615F0F5B49}"/>
              </a:ext>
            </a:extLst>
          </p:cNvPr>
          <p:cNvSpPr txBox="1"/>
          <p:nvPr/>
        </p:nvSpPr>
        <p:spPr>
          <a:xfrm>
            <a:off x="4156161" y="3353361"/>
            <a:ext cx="1197059" cy="677108"/>
          </a:xfrm>
          <a:prstGeom prst="rect">
            <a:avLst/>
          </a:prstGeom>
          <a:noFill/>
        </p:spPr>
        <p:txBody>
          <a:bodyPr wrap="none" rtlCol="0">
            <a:spAutoFit/>
          </a:bodyPr>
          <a:lstStyle/>
          <a:p>
            <a:r>
              <a:rPr lang="en-IN" sz="2000" b="0" i="0" dirty="0">
                <a:solidFill>
                  <a:schemeClr val="bg1"/>
                </a:solidFill>
              </a:rPr>
              <a:t>Evaluate</a:t>
            </a:r>
            <a:endParaRPr lang="en-IN" dirty="0">
              <a:solidFill>
                <a:schemeClr val="bg1"/>
              </a:solidFill>
            </a:endParaRPr>
          </a:p>
          <a:p>
            <a:endParaRPr lang="en-IN" dirty="0"/>
          </a:p>
        </p:txBody>
      </p:sp>
      <p:sp>
        <p:nvSpPr>
          <p:cNvPr id="24" name="Rectangle: Rounded Corners 23">
            <a:extLst>
              <a:ext uri="{FF2B5EF4-FFF2-40B4-BE49-F238E27FC236}">
                <a16:creationId xmlns:a16="http://schemas.microsoft.com/office/drawing/2014/main" id="{153EAC18-1D20-9D3A-B4CB-6B2CD8FA8DF3}"/>
              </a:ext>
            </a:extLst>
          </p:cNvPr>
          <p:cNvSpPr/>
          <p:nvPr/>
        </p:nvSpPr>
        <p:spPr>
          <a:xfrm>
            <a:off x="557586" y="2077731"/>
            <a:ext cx="3330835" cy="118794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200" dirty="0">
                <a:solidFill>
                  <a:srgbClr val="ECECEC"/>
                </a:solidFill>
              </a:rPr>
              <a:t>LLM Performance Evaluation: Analyze ChatGPT 3.5, Gemini models, and LLAmla2 configurations for accurate data extraction from financial documents.</a:t>
            </a:r>
            <a:endParaRPr lang="en-IN" sz="1200" dirty="0"/>
          </a:p>
        </p:txBody>
      </p:sp>
      <p:sp>
        <p:nvSpPr>
          <p:cNvPr id="25" name="Rectangle: Rounded Corners 24">
            <a:extLst>
              <a:ext uri="{FF2B5EF4-FFF2-40B4-BE49-F238E27FC236}">
                <a16:creationId xmlns:a16="http://schemas.microsoft.com/office/drawing/2014/main" id="{B728C1B0-2C58-91FB-5F44-70FB2C47C5CD}"/>
              </a:ext>
            </a:extLst>
          </p:cNvPr>
          <p:cNvSpPr/>
          <p:nvPr/>
        </p:nvSpPr>
        <p:spPr>
          <a:xfrm>
            <a:off x="557586" y="5314989"/>
            <a:ext cx="3435518" cy="1418734"/>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200" dirty="0"/>
              <a:t>Field-Level Accuracy Comparison: Compare LLM performance in extracting data like EINs, SSNs, and wages to understand model nuances.</a:t>
            </a:r>
            <a:endParaRPr lang="en-IN" sz="1200" dirty="0"/>
          </a:p>
        </p:txBody>
      </p:sp>
      <p:sp>
        <p:nvSpPr>
          <p:cNvPr id="28" name="Rectangle: Rounded Corners 27">
            <a:extLst>
              <a:ext uri="{FF2B5EF4-FFF2-40B4-BE49-F238E27FC236}">
                <a16:creationId xmlns:a16="http://schemas.microsoft.com/office/drawing/2014/main" id="{D74D65CF-E54F-85C2-CFC1-96431731E014}"/>
              </a:ext>
            </a:extLst>
          </p:cNvPr>
          <p:cNvSpPr/>
          <p:nvPr/>
        </p:nvSpPr>
        <p:spPr>
          <a:xfrm>
            <a:off x="8303579" y="5314989"/>
            <a:ext cx="3435519" cy="141873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200" dirty="0"/>
              <a:t>Future Research Recommendations: Propose directions for refined LLM training, ensemble learning, human-in-the-loop systems, bias mitigation, expanded document scope, and real-world applications.</a:t>
            </a:r>
            <a:endParaRPr lang="en-IN" sz="1200" dirty="0"/>
          </a:p>
        </p:txBody>
      </p:sp>
      <p:sp>
        <p:nvSpPr>
          <p:cNvPr id="29" name="Rectangle: Rounded Corners 28">
            <a:extLst>
              <a:ext uri="{FF2B5EF4-FFF2-40B4-BE49-F238E27FC236}">
                <a16:creationId xmlns:a16="http://schemas.microsoft.com/office/drawing/2014/main" id="{4867ADA2-2346-3D11-5CBE-74A4093989D9}"/>
              </a:ext>
            </a:extLst>
          </p:cNvPr>
          <p:cNvSpPr/>
          <p:nvPr/>
        </p:nvSpPr>
        <p:spPr>
          <a:xfrm>
            <a:off x="8303581" y="2021255"/>
            <a:ext cx="3435518" cy="13009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200" dirty="0"/>
              <a:t>Format-Specific Assessment: Examine LLM efficacy across W2, W8, and W9 forms to pinpoint strengths and limitations within the financial context.</a:t>
            </a:r>
            <a:endParaRPr lang="en-IN" sz="1200" dirty="0"/>
          </a:p>
        </p:txBody>
      </p:sp>
      <p:sp>
        <p:nvSpPr>
          <p:cNvPr id="33" name="TextBox 32">
            <a:extLst>
              <a:ext uri="{FF2B5EF4-FFF2-40B4-BE49-F238E27FC236}">
                <a16:creationId xmlns:a16="http://schemas.microsoft.com/office/drawing/2014/main" id="{8F5060D3-00C4-932D-4D04-9D17C442AF45}"/>
              </a:ext>
            </a:extLst>
          </p:cNvPr>
          <p:cNvSpPr txBox="1"/>
          <p:nvPr/>
        </p:nvSpPr>
        <p:spPr>
          <a:xfrm>
            <a:off x="1133574" y="950460"/>
            <a:ext cx="9763812" cy="1477328"/>
          </a:xfrm>
          <a:prstGeom prst="rect">
            <a:avLst/>
          </a:prstGeom>
          <a:noFill/>
        </p:spPr>
        <p:txBody>
          <a:bodyPr wrap="square">
            <a:spAutoFit/>
          </a:bodyPr>
          <a:lstStyle/>
          <a:p>
            <a:pPr lvl="0" algn="ctr"/>
            <a:r>
              <a:rPr lang="en-US" sz="1800" i="1" dirty="0"/>
              <a:t>AIM</a:t>
            </a:r>
          </a:p>
          <a:p>
            <a:pPr lvl="0" algn="ctr"/>
            <a:r>
              <a:rPr lang="en-US" sz="1800" dirty="0"/>
              <a:t>“To evaluate the efficacy of different Large Language Models in accurately extracting information from financial documents”</a:t>
            </a:r>
            <a:br>
              <a:rPr lang="en-US" sz="1800" dirty="0"/>
            </a:br>
            <a:br>
              <a:rPr lang="en-US" sz="1800" dirty="0"/>
            </a:br>
            <a:endParaRPr lang="en-US" sz="1800" i="1" dirty="0"/>
          </a:p>
        </p:txBody>
      </p:sp>
    </p:spTree>
    <p:extLst>
      <p:ext uri="{BB962C8B-B14F-4D97-AF65-F5344CB8AC3E}">
        <p14:creationId xmlns:p14="http://schemas.microsoft.com/office/powerpoint/2010/main" val="11403448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1" restart="whenNotActive" fill="hold" evtFilter="cancelBubble" nodeType="interactiveSeq">
                <p:stCondLst>
                  <p:cond evt="onClick" delay="0">
                    <p:tgtEl>
                      <p:spTgt spid="23"/>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20" restart="whenNotActive" fill="hold" evtFilter="cancelBubble" nodeType="interactiveSeq">
                <p:stCondLst>
                  <p:cond evt="onClick" delay="0">
                    <p:tgtEl>
                      <p:spTgt spid="22"/>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9" restart="whenNotActive" fill="hold" evtFilter="cancelBubble" nodeType="interactiveSeq">
                <p:stCondLst>
                  <p:cond evt="onClick" delay="0">
                    <p:tgtEl>
                      <p:spTgt spid="21"/>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4" grpId="0" animBg="1"/>
      <p:bldP spid="24" grpId="1" animBg="1"/>
      <p:bldP spid="25" grpId="0" animBg="1"/>
      <p:bldP spid="25" grpId="1" animBg="1"/>
      <p:bldP spid="28" grpId="0" animBg="1"/>
      <p:bldP spid="28" grpId="1" animBg="1"/>
      <p:bldP spid="29" grpId="0" animBg="1"/>
      <p:bldP spid="2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80216" y="1020349"/>
            <a:ext cx="6272784" cy="907063"/>
          </a:xfrm>
        </p:spPr>
        <p:txBody>
          <a:bodyPr anchor="b">
            <a:normAutofit/>
          </a:bodyPr>
          <a:lstStyle/>
          <a:p>
            <a:pPr algn="ctr"/>
            <a:r>
              <a:rPr lang="en-US" sz="5200" dirty="0"/>
              <a:t>Literature Review</a:t>
            </a:r>
          </a:p>
        </p:txBody>
      </p:sp>
      <p:sp>
        <p:nvSpPr>
          <p:cNvPr id="3" name="Content Placeholder"/>
          <p:cNvSpPr>
            <a:spLocks noGrp="1"/>
          </p:cNvSpPr>
          <p:nvPr>
            <p:ph idx="1"/>
          </p:nvPr>
        </p:nvSpPr>
        <p:spPr>
          <a:xfrm>
            <a:off x="5080216" y="2143023"/>
            <a:ext cx="6550506" cy="3800577"/>
          </a:xfrm>
        </p:spPr>
        <p:txBody>
          <a:bodyPr>
            <a:normAutofit/>
          </a:bodyPr>
          <a:lstStyle/>
          <a:p>
            <a:pPr marL="0" lvl="0" indent="0" algn="just">
              <a:buNone/>
            </a:pPr>
            <a:endParaRPr lang="en-US" sz="1300" dirty="0"/>
          </a:p>
          <a:p>
            <a:pPr lvl="0" algn="just"/>
            <a:r>
              <a:rPr lang="en-US" sz="1300" dirty="0"/>
              <a:t>Historical Evolution: Named Entity Recognition (NER) has undergone significant evolution over the past three decades, from early rule-based linear models to the emergence of sophisticated deep learning techniques.</a:t>
            </a:r>
            <a:endParaRPr lang="en-US" sz="900" dirty="0"/>
          </a:p>
          <a:p>
            <a:pPr algn="just"/>
            <a:r>
              <a:rPr lang="en-US" sz="1300" dirty="0"/>
              <a:t>Dominance of Supervised Learning: Supervised learning techniques, including Hidden Markov Models, Maximum Entropy Models, and Conditional Random Fields (CRFs), dominated the NER landscape in the late 1990s and early 2000s, driven by standardization initiatives like MUC and CONLL.</a:t>
            </a:r>
          </a:p>
          <a:p>
            <a:pPr algn="just"/>
            <a:r>
              <a:rPr lang="en-US" sz="1300" dirty="0"/>
              <a:t>Deep Learning Revolution: The advent of deep learning marked a significant paradigm shift in NER, with neural network architectures such as Recurrent Neural Networks (RNNs) and Transformer models demonstrating superior capabilities in capturing complex features from data.</a:t>
            </a:r>
          </a:p>
          <a:p>
            <a:pPr algn="just"/>
            <a:r>
              <a:rPr lang="en-US" sz="1300" dirty="0" err="1"/>
              <a:t>Emegence</a:t>
            </a:r>
            <a:r>
              <a:rPr lang="en-US" sz="1300" dirty="0"/>
              <a:t> of Large Language Models (LLMs) and Prompt Engineering: Recent advancements in NER have been propelled by the rise of Large Language Models (LLMs) like GPT and BERT, accompanied by the emerging field of prompt engineering, which guides LLMs towards desired outputs, thereby enhancing their performance in NER </a:t>
            </a:r>
            <a:r>
              <a:rPr lang="en-US" sz="900" dirty="0"/>
              <a:t>tasks.</a:t>
            </a:r>
          </a:p>
        </p:txBody>
      </p:sp>
      <p:pic>
        <p:nvPicPr>
          <p:cNvPr id="6" name="Picture 5" descr="A top view of books with different cover colours">
            <a:extLst>
              <a:ext uri="{FF2B5EF4-FFF2-40B4-BE49-F238E27FC236}">
                <a16:creationId xmlns:a16="http://schemas.microsoft.com/office/drawing/2014/main" id="{9710DD12-006B-EDA5-277D-843FA17523FD}"/>
              </a:ext>
            </a:extLst>
          </p:cNvPr>
          <p:cNvPicPr>
            <a:picLocks noChangeAspect="1"/>
          </p:cNvPicPr>
          <p:nvPr/>
        </p:nvPicPr>
        <p:blipFill rotWithShape="1">
          <a:blip r:embed="rId3"/>
          <a:srcRect l="18382" r="15931" b="11"/>
          <a:stretch/>
        </p:blipFill>
        <p:spPr>
          <a:xfrm>
            <a:off x="20" y="10"/>
            <a:ext cx="4505305" cy="6857990"/>
          </a:xfrm>
          <a:prstGeom prst="rect">
            <a:avLst/>
          </a:prstGeom>
        </p:spPr>
      </p:pic>
    </p:spTree>
    <p:extLst>
      <p:ext uri="{BB962C8B-B14F-4D97-AF65-F5344CB8AC3E}">
        <p14:creationId xmlns:p14="http://schemas.microsoft.com/office/powerpoint/2010/main" val="80044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39804" y="0"/>
            <a:ext cx="10506456" cy="1157005"/>
          </a:xfrm>
        </p:spPr>
        <p:txBody>
          <a:bodyPr anchor="b">
            <a:normAutofit/>
          </a:bodyPr>
          <a:lstStyle/>
          <a:p>
            <a:r>
              <a:rPr lang="en-IN" sz="4800" dirty="0"/>
              <a:t>Evolution from Rule Based to LLM</a:t>
            </a:r>
            <a:endParaRPr lang="en-US" sz="4800" dirty="0"/>
          </a:p>
        </p:txBody>
      </p:sp>
      <p:graphicFrame>
        <p:nvGraphicFramePr>
          <p:cNvPr id="6" name="Content Placeholder">
            <a:extLst>
              <a:ext uri="{FF2B5EF4-FFF2-40B4-BE49-F238E27FC236}">
                <a16:creationId xmlns:a16="http://schemas.microsoft.com/office/drawing/2014/main" id="{28B98898-2BB7-C738-0A18-75D2D2E099C9}"/>
              </a:ext>
            </a:extLst>
          </p:cNvPr>
          <p:cNvGraphicFramePr>
            <a:graphicFrameLocks noGrp="1"/>
          </p:cNvGraphicFramePr>
          <p:nvPr>
            <p:ph idx="1"/>
            <p:extLst>
              <p:ext uri="{D42A27DB-BD31-4B8C-83A1-F6EECF244321}">
                <p14:modId xmlns:p14="http://schemas.microsoft.com/office/powerpoint/2010/main" val="1736362313"/>
              </p:ext>
            </p:extLst>
          </p:nvPr>
        </p:nvGraphicFramePr>
        <p:xfrm>
          <a:off x="830146" y="1007466"/>
          <a:ext cx="10909424" cy="2269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8E64A4B8-2621-61BA-0DBA-9B2451F46D86}"/>
              </a:ext>
            </a:extLst>
          </p:cNvPr>
          <p:cNvGrpSpPr/>
          <p:nvPr/>
        </p:nvGrpSpPr>
        <p:grpSpPr>
          <a:xfrm>
            <a:off x="842772" y="3174525"/>
            <a:ext cx="2477001" cy="4211156"/>
            <a:chOff x="2907" y="1311590"/>
            <a:chExt cx="2477001" cy="4211156"/>
          </a:xfrm>
        </p:grpSpPr>
        <p:sp>
          <p:nvSpPr>
            <p:cNvPr id="4" name="Rectangle 3">
              <a:extLst>
                <a:ext uri="{FF2B5EF4-FFF2-40B4-BE49-F238E27FC236}">
                  <a16:creationId xmlns:a16="http://schemas.microsoft.com/office/drawing/2014/main" id="{B9E669BA-78C0-2651-2792-640633D4D911}"/>
                </a:ext>
              </a:extLst>
            </p:cNvPr>
            <p:cNvSpPr/>
            <p:nvPr/>
          </p:nvSpPr>
          <p:spPr>
            <a:xfrm>
              <a:off x="2907" y="1311590"/>
              <a:ext cx="2477001" cy="42111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 name="TextBox 4">
              <a:extLst>
                <a:ext uri="{FF2B5EF4-FFF2-40B4-BE49-F238E27FC236}">
                  <a16:creationId xmlns:a16="http://schemas.microsoft.com/office/drawing/2014/main" id="{B57C376D-4714-5D7D-FA92-267F3419ECE9}"/>
                </a:ext>
              </a:extLst>
            </p:cNvPr>
            <p:cNvSpPr txBox="1"/>
            <p:nvPr/>
          </p:nvSpPr>
          <p:spPr>
            <a:xfrm>
              <a:off x="2907" y="1311590"/>
              <a:ext cx="2477001" cy="42111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algn="l" defTabSz="933450">
                <a:lnSpc>
                  <a:spcPct val="90000"/>
                </a:lnSpc>
                <a:spcBef>
                  <a:spcPct val="0"/>
                </a:spcBef>
                <a:spcAft>
                  <a:spcPct val="15000"/>
                </a:spcAft>
                <a:buChar char="•"/>
              </a:pPr>
              <a:r>
                <a:rPr lang="en-US" sz="1400" dirty="0">
                  <a:solidFill>
                    <a:schemeClr val="tx1"/>
                  </a:solidFill>
                  <a:latin typeface="Söhne"/>
                </a:rPr>
                <a:t>Rule-Based Linear Models - Rau, 1991  </a:t>
              </a:r>
            </a:p>
            <a:p>
              <a:pPr marL="228600" lvl="1" indent="-228600" algn="l" defTabSz="933450">
                <a:lnSpc>
                  <a:spcPct val="90000"/>
                </a:lnSpc>
                <a:spcBef>
                  <a:spcPct val="0"/>
                </a:spcBef>
                <a:spcAft>
                  <a:spcPct val="15000"/>
                </a:spcAft>
                <a:buChar char="•"/>
              </a:pPr>
              <a:r>
                <a:rPr lang="en-US" sz="1400" dirty="0">
                  <a:solidFill>
                    <a:schemeClr val="tx1"/>
                  </a:solidFill>
                  <a:latin typeface="Söhne"/>
                </a:rPr>
                <a:t>Standardization and Annotated Corpora - </a:t>
              </a:r>
              <a:r>
                <a:rPr lang="en-US" sz="1400" dirty="0" err="1">
                  <a:solidFill>
                    <a:schemeClr val="tx1"/>
                  </a:solidFill>
                  <a:latin typeface="Söhne"/>
                </a:rPr>
                <a:t>Grishman</a:t>
              </a:r>
              <a:r>
                <a:rPr lang="en-US" sz="1400" dirty="0">
                  <a:solidFill>
                    <a:schemeClr val="tx1"/>
                  </a:solidFill>
                  <a:latin typeface="Söhne"/>
                </a:rPr>
                <a:t> &amp; </a:t>
              </a:r>
              <a:r>
                <a:rPr lang="en-US" sz="1400" dirty="0" err="1">
                  <a:solidFill>
                    <a:schemeClr val="tx1"/>
                  </a:solidFill>
                  <a:latin typeface="Söhne"/>
                </a:rPr>
                <a:t>Sundheim</a:t>
              </a:r>
              <a:r>
                <a:rPr lang="en-US" sz="1400" dirty="0">
                  <a:solidFill>
                    <a:schemeClr val="tx1"/>
                  </a:solidFill>
                  <a:latin typeface="Söhne"/>
                </a:rPr>
                <a:t>, 1996  </a:t>
              </a:r>
            </a:p>
            <a:p>
              <a:pPr marL="228600" lvl="1" indent="-228600" algn="l" defTabSz="933450">
                <a:lnSpc>
                  <a:spcPct val="90000"/>
                </a:lnSpc>
                <a:spcBef>
                  <a:spcPct val="0"/>
                </a:spcBef>
                <a:spcAft>
                  <a:spcPct val="15000"/>
                </a:spcAft>
                <a:buChar char="•"/>
              </a:pPr>
              <a:r>
                <a:rPr lang="en-US" sz="1400" dirty="0">
                  <a:solidFill>
                    <a:schemeClr val="tx1"/>
                  </a:solidFill>
                  <a:latin typeface="Söhne"/>
                </a:rPr>
                <a:t>Supervised Learning Techniques - </a:t>
              </a:r>
              <a:r>
                <a:rPr lang="en-US" sz="1400" dirty="0" err="1">
                  <a:solidFill>
                    <a:schemeClr val="tx1"/>
                  </a:solidFill>
                  <a:latin typeface="Söhne"/>
                </a:rPr>
                <a:t>Sarawagi</a:t>
              </a:r>
              <a:r>
                <a:rPr lang="en-US" sz="1400" dirty="0">
                  <a:solidFill>
                    <a:schemeClr val="tx1"/>
                  </a:solidFill>
                  <a:latin typeface="Söhne"/>
                </a:rPr>
                <a:t> &amp; Cohen, 2004  </a:t>
              </a:r>
            </a:p>
            <a:p>
              <a:pPr marL="228600" lvl="1" indent="-228600" algn="l" defTabSz="933450">
                <a:lnSpc>
                  <a:spcPct val="90000"/>
                </a:lnSpc>
                <a:spcBef>
                  <a:spcPct val="0"/>
                </a:spcBef>
                <a:spcAft>
                  <a:spcPct val="15000"/>
                </a:spcAft>
                <a:buChar char="•"/>
              </a:pPr>
              <a:r>
                <a:rPr lang="en-US" sz="1400" dirty="0">
                  <a:solidFill>
                    <a:schemeClr val="tx1"/>
                  </a:solidFill>
                  <a:latin typeface="Söhne"/>
                </a:rPr>
                <a:t>Semi-CRF and Lexicon-Infused Skip-Gram Models - Passos et al., 2014  </a:t>
              </a:r>
            </a:p>
            <a:p>
              <a:pPr marL="228600" lvl="1" indent="-228600" algn="l" defTabSz="933450">
                <a:lnSpc>
                  <a:spcPct val="90000"/>
                </a:lnSpc>
                <a:spcBef>
                  <a:spcPct val="0"/>
                </a:spcBef>
                <a:spcAft>
                  <a:spcPct val="15000"/>
                </a:spcAft>
                <a:buChar char="•"/>
              </a:pPr>
              <a:r>
                <a:rPr lang="en-US" sz="1400" dirty="0">
                  <a:solidFill>
                    <a:schemeClr val="tx1"/>
                  </a:solidFill>
                  <a:latin typeface="Söhne"/>
                </a:rPr>
                <a:t>Joint Models and Multitask Learning - Durrett &amp; Klein, 2014 </a:t>
              </a:r>
            </a:p>
          </p:txBody>
        </p:sp>
      </p:grpSp>
      <p:grpSp>
        <p:nvGrpSpPr>
          <p:cNvPr id="10" name="Group 9">
            <a:extLst>
              <a:ext uri="{FF2B5EF4-FFF2-40B4-BE49-F238E27FC236}">
                <a16:creationId xmlns:a16="http://schemas.microsoft.com/office/drawing/2014/main" id="{334DFB1E-AD41-D647-4BA7-9087452F58D6}"/>
              </a:ext>
            </a:extLst>
          </p:cNvPr>
          <p:cNvGrpSpPr/>
          <p:nvPr/>
        </p:nvGrpSpPr>
        <p:grpSpPr>
          <a:xfrm>
            <a:off x="3430143" y="3127198"/>
            <a:ext cx="2477001" cy="4211156"/>
            <a:chOff x="2907" y="1311590"/>
            <a:chExt cx="2477001" cy="4211156"/>
          </a:xfrm>
        </p:grpSpPr>
        <p:sp>
          <p:nvSpPr>
            <p:cNvPr id="11" name="Rectangle 10">
              <a:extLst>
                <a:ext uri="{FF2B5EF4-FFF2-40B4-BE49-F238E27FC236}">
                  <a16:creationId xmlns:a16="http://schemas.microsoft.com/office/drawing/2014/main" id="{D47059AC-6AA8-B439-2B73-F73119451B7D}"/>
                </a:ext>
              </a:extLst>
            </p:cNvPr>
            <p:cNvSpPr/>
            <p:nvPr/>
          </p:nvSpPr>
          <p:spPr>
            <a:xfrm>
              <a:off x="2907" y="1311590"/>
              <a:ext cx="2477001" cy="42111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272DFD58-95B8-3A70-3125-9D2ADD6DB71E}"/>
                </a:ext>
              </a:extLst>
            </p:cNvPr>
            <p:cNvSpPr txBox="1"/>
            <p:nvPr/>
          </p:nvSpPr>
          <p:spPr>
            <a:xfrm>
              <a:off x="2907" y="1311590"/>
              <a:ext cx="2477001" cy="42111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algn="l" defTabSz="933450">
                <a:lnSpc>
                  <a:spcPct val="90000"/>
                </a:lnSpc>
                <a:spcBef>
                  <a:spcPct val="0"/>
                </a:spcBef>
                <a:spcAft>
                  <a:spcPct val="15000"/>
                </a:spcAft>
                <a:buFont typeface="Arial" panose="020B0604020202020204" pitchFamily="34" charset="0"/>
                <a:buChar char="•"/>
              </a:pPr>
              <a:r>
                <a:rPr lang="en-IN" sz="1400" b="0" i="0" dirty="0">
                  <a:solidFill>
                    <a:schemeClr val="tx1"/>
                  </a:solidFill>
                  <a:effectLst/>
                  <a:latin typeface="Söhne"/>
                </a:rPr>
                <a:t>Neural Machine Translation by Jointly Learning to Align and Translate - </a:t>
              </a:r>
              <a:r>
                <a:rPr lang="en-IN" sz="1400" b="0" i="0" dirty="0" err="1">
                  <a:solidFill>
                    <a:schemeClr val="tx1"/>
                  </a:solidFill>
                  <a:effectLst/>
                  <a:latin typeface="Söhne"/>
                </a:rPr>
                <a:t>Bahdanau</a:t>
              </a:r>
              <a:r>
                <a:rPr lang="en-IN" sz="1400" b="0" i="0" dirty="0">
                  <a:solidFill>
                    <a:schemeClr val="tx1"/>
                  </a:solidFill>
                  <a:effectLst/>
                  <a:latin typeface="Söhne"/>
                </a:rPr>
                <a:t> et al., 2014</a:t>
              </a:r>
            </a:p>
            <a:p>
              <a:pPr marL="285750" lvl="1" indent="-285750" algn="l" defTabSz="933450">
                <a:lnSpc>
                  <a:spcPct val="90000"/>
                </a:lnSpc>
                <a:spcBef>
                  <a:spcPct val="0"/>
                </a:spcBef>
                <a:spcAft>
                  <a:spcPct val="15000"/>
                </a:spcAft>
                <a:buFont typeface="Arial" panose="020B0604020202020204" pitchFamily="34" charset="0"/>
                <a:buChar char="•"/>
              </a:pPr>
              <a:r>
                <a:rPr lang="en-IN" sz="1400" b="0" i="0" dirty="0">
                  <a:solidFill>
                    <a:schemeClr val="tx1"/>
                  </a:solidFill>
                  <a:effectLst/>
                  <a:latin typeface="Söhne"/>
                </a:rPr>
                <a:t>Sequence to Sequence Learning with Neural Networks - </a:t>
              </a:r>
              <a:r>
                <a:rPr lang="en-IN" sz="1400" b="0" i="0" dirty="0" err="1">
                  <a:solidFill>
                    <a:schemeClr val="tx1"/>
                  </a:solidFill>
                  <a:effectLst/>
                  <a:latin typeface="Söhne"/>
                </a:rPr>
                <a:t>Sutskever</a:t>
              </a:r>
              <a:r>
                <a:rPr lang="en-IN" sz="1400" b="0" i="0" dirty="0">
                  <a:solidFill>
                    <a:schemeClr val="tx1"/>
                  </a:solidFill>
                  <a:effectLst/>
                  <a:latin typeface="Söhne"/>
                </a:rPr>
                <a:t> et al., 2014</a:t>
              </a:r>
            </a:p>
            <a:p>
              <a:pPr marL="285750" lvl="1" indent="-285750" algn="l" defTabSz="933450">
                <a:lnSpc>
                  <a:spcPct val="90000"/>
                </a:lnSpc>
                <a:spcBef>
                  <a:spcPct val="0"/>
                </a:spcBef>
                <a:spcAft>
                  <a:spcPct val="15000"/>
                </a:spcAft>
                <a:buFont typeface="Arial" panose="020B0604020202020204" pitchFamily="34" charset="0"/>
                <a:buChar char="•"/>
              </a:pPr>
              <a:r>
                <a:rPr lang="en-IN" sz="1400" b="0" i="0" dirty="0">
                  <a:solidFill>
                    <a:schemeClr val="tx1"/>
                  </a:solidFill>
                  <a:effectLst/>
                  <a:latin typeface="Söhne"/>
                </a:rPr>
                <a:t>Google's Neural Machine Translation System: Bridging the Gap between Human and Machine Translation - Wu et al., 2016</a:t>
              </a:r>
            </a:p>
            <a:p>
              <a:pPr marL="285750" lvl="1" indent="-285750" algn="l" defTabSz="933450">
                <a:lnSpc>
                  <a:spcPct val="90000"/>
                </a:lnSpc>
                <a:spcBef>
                  <a:spcPct val="0"/>
                </a:spcBef>
                <a:spcAft>
                  <a:spcPct val="15000"/>
                </a:spcAft>
                <a:buFont typeface="Arial" panose="020B0604020202020204" pitchFamily="34" charset="0"/>
                <a:buChar char="•"/>
              </a:pPr>
              <a:r>
                <a:rPr lang="en-IN" sz="1400" b="0" i="0" dirty="0">
                  <a:solidFill>
                    <a:schemeClr val="tx1"/>
                  </a:solidFill>
                  <a:effectLst/>
                  <a:latin typeface="Söhne"/>
                </a:rPr>
                <a:t>Convolutional Sequence to Sequence Learning - Gehring et al., 2017</a:t>
              </a:r>
            </a:p>
          </p:txBody>
        </p:sp>
      </p:grpSp>
      <p:grpSp>
        <p:nvGrpSpPr>
          <p:cNvPr id="16" name="Group 15">
            <a:extLst>
              <a:ext uri="{FF2B5EF4-FFF2-40B4-BE49-F238E27FC236}">
                <a16:creationId xmlns:a16="http://schemas.microsoft.com/office/drawing/2014/main" id="{8382D718-B69C-1114-BEE9-5BEA97848984}"/>
              </a:ext>
            </a:extLst>
          </p:cNvPr>
          <p:cNvGrpSpPr/>
          <p:nvPr/>
        </p:nvGrpSpPr>
        <p:grpSpPr>
          <a:xfrm>
            <a:off x="6017514" y="3127198"/>
            <a:ext cx="2477001" cy="4211156"/>
            <a:chOff x="2907" y="1311590"/>
            <a:chExt cx="2477001" cy="4211156"/>
          </a:xfrm>
        </p:grpSpPr>
        <p:sp>
          <p:nvSpPr>
            <p:cNvPr id="17" name="Rectangle 16">
              <a:extLst>
                <a:ext uri="{FF2B5EF4-FFF2-40B4-BE49-F238E27FC236}">
                  <a16:creationId xmlns:a16="http://schemas.microsoft.com/office/drawing/2014/main" id="{9E8485DE-CCBA-FA7C-0A76-7786FF2BB186}"/>
                </a:ext>
              </a:extLst>
            </p:cNvPr>
            <p:cNvSpPr/>
            <p:nvPr/>
          </p:nvSpPr>
          <p:spPr>
            <a:xfrm>
              <a:off x="2907" y="1311590"/>
              <a:ext cx="2477001" cy="42111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84129D31-24DE-10D9-9C74-B609E4FCD710}"/>
                </a:ext>
              </a:extLst>
            </p:cNvPr>
            <p:cNvSpPr txBox="1"/>
            <p:nvPr/>
          </p:nvSpPr>
          <p:spPr>
            <a:xfrm>
              <a:off x="2907" y="1311590"/>
              <a:ext cx="2477001" cy="42111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Attention Is All You Need - Vaswani et al., 2017</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BERT: Pre-training of Deep Bidirectional Transformers for Language Understanding - Devlin et al., 2018</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Roberta: A Robustly Optimized BERT Pretraining Approach - Liu et al., 2019</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Albert: A Lite BERT for Self-Supervised Learning of Language Representations - Lan et al., 2020</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Language Models are Few-Shot Learners - Brown et al., 2020</a:t>
              </a:r>
              <a:endParaRPr lang="en-US" sz="1400" dirty="0">
                <a:solidFill>
                  <a:schemeClr val="tx1"/>
                </a:solidFill>
                <a:latin typeface="Söhne"/>
              </a:endParaRPr>
            </a:p>
          </p:txBody>
        </p:sp>
      </p:grpSp>
      <p:grpSp>
        <p:nvGrpSpPr>
          <p:cNvPr id="19" name="Group 18">
            <a:extLst>
              <a:ext uri="{FF2B5EF4-FFF2-40B4-BE49-F238E27FC236}">
                <a16:creationId xmlns:a16="http://schemas.microsoft.com/office/drawing/2014/main" id="{A1807BFF-F12A-0CCC-E011-1A7F59A1BF89}"/>
              </a:ext>
            </a:extLst>
          </p:cNvPr>
          <p:cNvGrpSpPr/>
          <p:nvPr/>
        </p:nvGrpSpPr>
        <p:grpSpPr>
          <a:xfrm>
            <a:off x="8683371" y="3127198"/>
            <a:ext cx="2477001" cy="4211156"/>
            <a:chOff x="2907" y="1311590"/>
            <a:chExt cx="2477001" cy="4211156"/>
          </a:xfrm>
        </p:grpSpPr>
        <p:sp>
          <p:nvSpPr>
            <p:cNvPr id="20" name="Rectangle 19">
              <a:extLst>
                <a:ext uri="{FF2B5EF4-FFF2-40B4-BE49-F238E27FC236}">
                  <a16:creationId xmlns:a16="http://schemas.microsoft.com/office/drawing/2014/main" id="{0680465A-D317-E45E-E9E2-14A907E27FCE}"/>
                </a:ext>
              </a:extLst>
            </p:cNvPr>
            <p:cNvSpPr/>
            <p:nvPr/>
          </p:nvSpPr>
          <p:spPr>
            <a:xfrm>
              <a:off x="2907" y="1311590"/>
              <a:ext cx="2477001" cy="42111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53F373B8-63B0-18E2-342A-9AE324014CC8}"/>
                </a:ext>
              </a:extLst>
            </p:cNvPr>
            <p:cNvSpPr txBox="1"/>
            <p:nvPr/>
          </p:nvSpPr>
          <p:spPr>
            <a:xfrm>
              <a:off x="2907" y="1311590"/>
              <a:ext cx="2477001" cy="42111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Improving Language Understanding by Generative Pretraining - Radford et al., 2018</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Language Models are Few-Shot Learners - Brown et al., 2020</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The GPT-3 architecture - Brown et al., 2020</a:t>
              </a:r>
            </a:p>
            <a:p>
              <a:pPr marL="285750" lvl="1" indent="-285750" algn="l" defTabSz="933450">
                <a:lnSpc>
                  <a:spcPct val="90000"/>
                </a:lnSpc>
                <a:spcBef>
                  <a:spcPct val="0"/>
                </a:spcBef>
                <a:spcAft>
                  <a:spcPct val="15000"/>
                </a:spcAft>
                <a:buFont typeface="Arial" panose="020B0604020202020204" pitchFamily="34" charset="0"/>
                <a:buChar char="•"/>
              </a:pPr>
              <a:r>
                <a:rPr lang="en-IN" sz="1400" dirty="0">
                  <a:solidFill>
                    <a:schemeClr val="tx1"/>
                  </a:solidFill>
                  <a:latin typeface="Söhne"/>
                </a:rPr>
                <a:t>Exploiting Cloze Questions for Few-Shot Text Classification and Natural Language Inference - Schick &amp; </a:t>
              </a:r>
              <a:r>
                <a:rPr lang="en-IN" sz="1400" dirty="0" err="1">
                  <a:solidFill>
                    <a:schemeClr val="tx1"/>
                  </a:solidFill>
                  <a:latin typeface="Söhne"/>
                </a:rPr>
                <a:t>Schütze</a:t>
              </a:r>
              <a:r>
                <a:rPr lang="en-IN" sz="1400" dirty="0">
                  <a:solidFill>
                    <a:schemeClr val="tx1"/>
                  </a:solidFill>
                  <a:latin typeface="Söhne"/>
                </a:rPr>
                <a:t>, 2021</a:t>
              </a:r>
              <a:endParaRPr lang="en-US" sz="1400" dirty="0">
                <a:solidFill>
                  <a:schemeClr val="tx1"/>
                </a:solidFill>
                <a:latin typeface="Söhne"/>
              </a:endParaRPr>
            </a:p>
          </p:txBody>
        </p:sp>
      </p:grpSp>
    </p:spTree>
    <p:extLst>
      <p:ext uri="{BB962C8B-B14F-4D97-AF65-F5344CB8AC3E}">
        <p14:creationId xmlns:p14="http://schemas.microsoft.com/office/powerpoint/2010/main" val="2524369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E3595F4-C572-7950-751E-4BDCBB6486C6}"/>
              </a:ext>
            </a:extLst>
          </p:cNvPr>
          <p:cNvSpPr>
            <a:spLocks noGrp="1"/>
          </p:cNvSpPr>
          <p:nvPr>
            <p:ph type="title"/>
          </p:nvPr>
        </p:nvSpPr>
        <p:spPr>
          <a:xfrm>
            <a:off x="272716" y="260100"/>
            <a:ext cx="10515600" cy="717717"/>
          </a:xfrm>
        </p:spPr>
        <p:txBody>
          <a:bodyPr>
            <a:normAutofit fontScale="90000"/>
          </a:bodyPr>
          <a:lstStyle/>
          <a:p>
            <a:r>
              <a:rPr lang="en-US" dirty="0" err="1"/>
              <a:t>MOdels</a:t>
            </a:r>
            <a:r>
              <a:rPr lang="en-US" dirty="0"/>
              <a:t> &amp; Techniques</a:t>
            </a:r>
          </a:p>
        </p:txBody>
      </p:sp>
      <p:graphicFrame>
        <p:nvGraphicFramePr>
          <p:cNvPr id="8" name="Diagram 7">
            <a:extLst>
              <a:ext uri="{FF2B5EF4-FFF2-40B4-BE49-F238E27FC236}">
                <a16:creationId xmlns:a16="http://schemas.microsoft.com/office/drawing/2014/main" id="{8B8081B8-E035-443F-5CFA-AB56C975DB4B}"/>
              </a:ext>
            </a:extLst>
          </p:cNvPr>
          <p:cNvGraphicFramePr/>
          <p:nvPr>
            <p:extLst>
              <p:ext uri="{D42A27DB-BD31-4B8C-83A1-F6EECF244321}">
                <p14:modId xmlns:p14="http://schemas.microsoft.com/office/powerpoint/2010/main" val="2968058897"/>
              </p:ext>
            </p:extLst>
          </p:nvPr>
        </p:nvGraphicFramePr>
        <p:xfrm>
          <a:off x="272716" y="1082842"/>
          <a:ext cx="7439526" cy="5061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84B43AF8-3662-3583-EC26-8E057CE49DB9}"/>
              </a:ext>
            </a:extLst>
          </p:cNvPr>
          <p:cNvGraphicFramePr/>
          <p:nvPr>
            <p:extLst>
              <p:ext uri="{D42A27DB-BD31-4B8C-83A1-F6EECF244321}">
                <p14:modId xmlns:p14="http://schemas.microsoft.com/office/powerpoint/2010/main" val="441473728"/>
              </p:ext>
            </p:extLst>
          </p:nvPr>
        </p:nvGraphicFramePr>
        <p:xfrm>
          <a:off x="7712242" y="1082842"/>
          <a:ext cx="4479758" cy="54100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7330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2256</TotalTime>
  <Words>1962</Words>
  <Application>Microsoft Office PowerPoint</Application>
  <PresentationFormat>Widescreen</PresentationFormat>
  <Paragraphs>238</Paragraphs>
  <Slides>24</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Google Sans</vt:lpstr>
      <vt:lpstr>Rockwell</vt:lpstr>
      <vt:lpstr>Rockwell (Body)</vt:lpstr>
      <vt:lpstr>Rockwell Condensed</vt:lpstr>
      <vt:lpstr>Söhne</vt:lpstr>
      <vt:lpstr>Times New Roman</vt:lpstr>
      <vt:lpstr>Wingdings</vt:lpstr>
      <vt:lpstr>Wood Type</vt:lpstr>
      <vt:lpstr>Leveraging Large Language Models for Document Extraction in Financial Contexts</vt:lpstr>
      <vt:lpstr>Introduction</vt:lpstr>
      <vt:lpstr>Problem Statement  </vt:lpstr>
      <vt:lpstr>The Potential of Large Language Models </vt:lpstr>
      <vt:lpstr>Research Questions</vt:lpstr>
      <vt:lpstr>AIM &amp; OBJECTIVE</vt:lpstr>
      <vt:lpstr>Literature Review</vt:lpstr>
      <vt:lpstr>Evolution from Rule Based to LLM</vt:lpstr>
      <vt:lpstr>MOdels &amp; Techniques</vt:lpstr>
      <vt:lpstr>PROMPT ENGINEERING </vt:lpstr>
      <vt:lpstr>Challenges </vt:lpstr>
      <vt:lpstr>Methodology</vt:lpstr>
      <vt:lpstr>Request flow of LLM based Extraction</vt:lpstr>
      <vt:lpstr>Implementation - Data Preparation </vt:lpstr>
      <vt:lpstr>LLM based Extractor Flow</vt:lpstr>
      <vt:lpstr>Evaluation </vt:lpstr>
      <vt:lpstr>Results &amp; Discussion – w9</vt:lpstr>
      <vt:lpstr>Results &amp; Discussion - W9</vt:lpstr>
      <vt:lpstr>Results &amp; Discussion – w8</vt:lpstr>
      <vt:lpstr>Results &amp; Discussion - W8</vt:lpstr>
      <vt:lpstr>Results &amp; Discussion</vt:lpstr>
      <vt:lpstr>Results &amp; Discussion - W2</vt:lpstr>
      <vt:lpstr>Conclusion &amp; Future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Pramod Gupta</cp:lastModifiedBy>
  <cp:revision>244</cp:revision>
  <dcterms:created xsi:type="dcterms:W3CDTF">2024-03-16T10:32:41Z</dcterms:created>
  <dcterms:modified xsi:type="dcterms:W3CDTF">2024-03-19T14:46:19Z</dcterms:modified>
</cp:coreProperties>
</file>